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03" d="100"/>
          <a:sy n="103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E7D3-9095-38A9-F266-49CCB06F1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C2BD59-64D8-33A9-CB1B-1D2E64701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543E-0E68-6D90-4BB1-95E3BD76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166CC-EDA9-8D8C-6EDC-A4DB760B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53E7D-13F7-26E8-F637-03507999D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89C9-F0BD-D175-B069-2788A3EE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B249ED-3030-1AEA-9FBB-504C49C1E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16AC5-7830-7351-92F8-A62211ED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01EAF-7F1A-08E1-A095-2F4F4BF7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7C80E-A704-576E-6808-029E95AE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6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3298A7-0523-8BDE-B9CF-83A859993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30170-F983-BF00-5682-98CB9146D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A03B2-4ADA-680B-90CA-D65C2C22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757CD-1D30-E47B-4A0F-A23C8EDD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6C3-61F8-D9A9-BBFA-A98DBC9D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4728F-9533-3AA1-4CDB-B43B3DCE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0A8AE-055C-B557-34F9-436AFCF20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D54F3-BC17-60D9-004B-664997ED2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CF7D4-3E89-2E7B-0944-B20A5EA7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F7F6D-6ED0-D617-4F97-CA482C3E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343DB-7697-996D-71A2-9E4ED449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FCE2A-A29F-E944-10FD-A3CBCF224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C3CE9-0EE2-AB31-0D9B-A2C0D82A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4C94D-A129-4074-DD3D-71887BC5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83832-0702-C5B3-8D7E-245ABA71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3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848B-3E9D-0BB8-9479-D6F0039E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BC4D4-FF84-6727-9D02-69F8B824F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3DF92C-9CC9-7F0C-5B3E-96F7C8C08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E4FBA-8F49-4860-2087-909EC85A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F9E89-94ED-7788-291E-CAFC93FA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6A8E4-C577-B9CC-686D-31C3F881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3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3B0EA-4504-F22A-DB9B-988D91E3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6488-CB2B-F2E2-5F8A-E268D7D25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0EC78-0A66-E265-76EB-27B80299C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93D41-974A-CCE2-E0D0-AEB26364F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11C01B-C709-3FB9-8956-F2FF527CD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93E9D-8423-ED88-09AF-72FB5668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912BD5-CD0C-5B36-9CAF-34DDAFEF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B5E0A-9879-BB98-8165-AC089D6F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9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98685-0D5A-5C95-E118-A955C4CA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682429-036B-623D-CE28-FC67C65E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F7B48E-AE7E-7488-2D0A-460244C4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313AC-4801-7398-5AF4-C75FF9DC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9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FF14A-1F9D-C16F-EB18-DC74791B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9D55FB-07DE-5400-E53C-174EA66C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502FF-BFB1-8DD0-9BCF-454A2691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80D9-7C8E-D64E-0F1E-3F5DCFB14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CAAE7-7A16-A887-1056-D66060EF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521C0-0CF8-6119-2018-0DB95C5B8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6A458-59C5-BF9A-F6D5-9371E9A7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5CE8A-759F-16E5-AF57-10443132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8DE1A-38A0-174E-1957-82B4E2AB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0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6EAC-706E-E981-2419-5170CC06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6F2EA2-076C-8B1B-8BF0-362A1F757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DC024-0C40-EA25-1C4D-963CAAD05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0C322-FC9B-D2A2-0776-6C1A5595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E1C88-52AF-1E71-BCBE-DD353576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C714C-3388-EDBB-BA97-45A02F4F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6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D464E-25DE-9449-E3DD-51D8CE295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0865C-D9EC-1DC4-911A-55B5A16B4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33339-E5A5-FD79-AFFC-1C26D36EF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CB2415-BB3B-0F48-88A4-9CE9754C63BA}" type="datetimeFigureOut">
              <a:rPr lang="en-US" smtClean="0"/>
              <a:t>11/10/24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4F549-2A0B-8085-5E76-DFB531E5A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375AA-CA53-C52C-8828-2C04BADAE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C38B58-BD64-F94B-B4FA-C60994FD4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3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18AF-CC63-C97E-0BEB-A74309487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33599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C00000"/>
                </a:solidFill>
              </a:rPr>
              <a:t>College Church in Wheaton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80F88-4F9D-2AA7-F867-A925101165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Brief History</a:t>
            </a:r>
          </a:p>
        </p:txBody>
      </p:sp>
    </p:spTree>
    <p:extLst>
      <p:ext uri="{BB962C8B-B14F-4D97-AF65-F5344CB8AC3E}">
        <p14:creationId xmlns:p14="http://schemas.microsoft.com/office/powerpoint/2010/main" val="118404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5A92-75A6-AC2E-9AC5-C77823B405B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dirty="0"/>
              <a:t>Wheaton Wesleyan Connection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FB8CD-E90F-1530-C013-08ACE3E7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the 1840s and ’50s, Wesleyans form a congregation in cooperation with the Congregationalists.</a:t>
            </a:r>
          </a:p>
          <a:p>
            <a:r>
              <a:rPr lang="en-US" dirty="0"/>
              <a:t>Right of Congregation to self -governance</a:t>
            </a:r>
          </a:p>
          <a:p>
            <a:r>
              <a:rPr lang="en-US" dirty="0"/>
              <a:t>Commitment to “Testimonies”</a:t>
            </a:r>
          </a:p>
          <a:p>
            <a:r>
              <a:rPr lang="en-US" dirty="0"/>
              <a:t>Anti - slavery</a:t>
            </a:r>
          </a:p>
          <a:p>
            <a:r>
              <a:rPr lang="en-US" dirty="0"/>
              <a:t>Anti - secret societies</a:t>
            </a:r>
          </a:p>
          <a:p>
            <a:r>
              <a:rPr lang="en-US" dirty="0"/>
              <a:t>Anti – tobacco, alcohol, dancing</a:t>
            </a:r>
          </a:p>
        </p:txBody>
      </p:sp>
    </p:spTree>
    <p:extLst>
      <p:ext uri="{BB962C8B-B14F-4D97-AF65-F5344CB8AC3E}">
        <p14:creationId xmlns:p14="http://schemas.microsoft.com/office/powerpoint/2010/main" val="367584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FE688-3BE4-0FF2-F8ED-AA5C716FF6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dirty="0"/>
              <a:t>Jonathan Blanchard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7204-1FEA-B7BB-E311-F79ACA07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Blanchard becomes pastor and president of Wheaton College. He is a staunch Congregationalist—affiliated church with Congregationalism.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Official name – Church of Christ in Wheaton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1862 – The Wesleyans leave and form Wheaton Wesleyan Church. It was amicable.</a:t>
            </a:r>
          </a:p>
        </p:txBody>
      </p:sp>
    </p:spTree>
    <p:extLst>
      <p:ext uri="{BB962C8B-B14F-4D97-AF65-F5344CB8AC3E}">
        <p14:creationId xmlns:p14="http://schemas.microsoft.com/office/powerpoint/2010/main" val="110876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37DEE-A2AA-C31B-993C-89CCFF5E91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dirty="0"/>
              <a:t>Church Split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22A22-FDE6-A3BE-B37E-EB20CF352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1870s conflicts involving “Testimonies,” loans, Jesse Wheaton and Blanchard, secret society member insurance,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1878 – a group led by Blanchard splits out and forms “The College Church of Christ”.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1878 - The remaining group was renamed First Congregational Church. In 1910, they became the First Presbyterian Church.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7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158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College Church in Wheaton</vt:lpstr>
      <vt:lpstr>Wheaton Wesleyan Connection </vt:lpstr>
      <vt:lpstr>Jonathan Blanchard</vt:lpstr>
      <vt:lpstr>Church Split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Gregg Quiggle</dc:creator>
  <cp:lastModifiedBy>Gregg Quiggle</cp:lastModifiedBy>
  <cp:revision>1</cp:revision>
  <dcterms:created xsi:type="dcterms:W3CDTF">2024-11-10T14:26:25Z</dcterms:created>
  <dcterms:modified xsi:type="dcterms:W3CDTF">2024-11-10T16:40:36Z</dcterms:modified>
</cp:coreProperties>
</file>