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60"/>
  </p:normalViewPr>
  <p:slideViewPr>
    <p:cSldViewPr>
      <p:cViewPr varScale="1">
        <p:scale>
          <a:sx n="200" d="100"/>
          <a:sy n="200" d="100"/>
        </p:scale>
        <p:origin x="336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1-12T20:11:43.791"/>
    </inkml:context>
    <inkml:brush xml:id="br0">
      <inkml:brushProperty name="width" value="0.3" units="cm"/>
      <inkml:brushProperty name="height" value="0.6" units="cm"/>
      <inkml:brushProperty name="color" value="#EF0C4D"/>
      <inkml:brushProperty name="tip" value="rectangle"/>
      <inkml:brushProperty name="rasterOp" value="maskPen"/>
    </inkml:brush>
  </inkml:definitions>
  <inkml:trace contextRef="#ctx0" brushRef="#br0">4594 547,'-26'-49,"-3"4,4 25,-4 0,-2 1,1 4,-5 1,-6-1,-15 0,-3-4,-34-9,13 0,32 11,0 0,-2 1,1-1,-27-9,-17-2,23 9,5 3,3 0,14 5,-5 1,6 4,-16 1,9 1,-34-1,3 0,29 1,-4 1,-5 0,-2 0,5-1,-1 1,-5-1,1 0,13 0,2 1,-35-1,15 2,9 2,-1 0,-18 0,4 0,-9 0,-7 0,-4 0,5 0,41 0,0 0,-42 4,10 0,-1 2,24 2,0-2,6 5,3-2,1 3,-4 2,6-3,-14 6,8-2,-5 4,4 1,9 1,2 4,-1 8,5 4,0 7,2 5,0-2,-1 8,0-2,3-1,2 3,5-7,7-5,-1 2,7-13,-3 7,5-6,2 4,4-9,0 13,3-13,0 8,-1-4,3 0,-1 12,2 2,0 7,3-3,1-1,1-6,0 5,0-13,1 6,1-6,1 5,2-1,3-1,1-1,8 0,-1 2,1-8,3 0,5 4,-1-5,13 12,-5-8,10 6,-2-5,-1-2,17 10,-6-4,15 12,-7-8,5 1,-9-11,11-1,-8-10,6-5,23 6,-40-13,2 2,10 5,2 2,17 5,3 2,-7-3,1 1,14 4,0-2,-14-6,-2-3,-10-1,-1-3,3-1,-3-2,29 0,-1-2,-24-7,-10 0,2-1,24 0,11 0,-42 0,2 0,1 1,-1-2,33-1,-37 2,1-2,48-2,-3 0,-43 2,0-2,34-2,-8-1,5-4,-7 0,-2-5,4-2,-18-2,0-4,-2-5,-3-6,-7-2,4-9,-14 9,8-5,-7 5,-4 6,4-5,-9 7,3-1,-2-2,-7 3,0-7,-7 1,-4-2,-3 7,-1-4,-2 10,0 0,3 5,-3 6,1 2,2-3,-4 2,7-6,3-8,0 1,3-13,-5 5,-4 1,-2-2,-4 2,-1-1,-1-3,2 6,0 2,0 3,0 4,-2 5,2 0,0 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12T20:11:57.220"/>
    </inkml:context>
    <inkml:brush xml:id="br0">
      <inkml:brushProperty name="width" value="0.1" units="cm"/>
      <inkml:brushProperty name="height" value="0.1" units="cm"/>
      <inkml:brushProperty name="color" value="#0432FF"/>
    </inkml:brush>
  </inkml:definitions>
  <inkml:trace contextRef="#ctx0" brushRef="#br0">1 1 24575,'14'25'0,"3"4"0,2 3 0,-1-2 0,8 14 0,-12-19 0,14 25 0,-9-19 0,13 18 0,0-7 0,6 4 0,-3-5 0,7 5 0,-3-9 0,7 4 0,-12-12 0,7 3 0,-12-10 0,8 5 0,4 3 0,-2-2 0,18 11 0,-8-5 0,12 2 0,-4-2 0,7 0 0,2 4 0,8 6 0,-2-4 0,6 6 0,-3-8 0,10 3 0,-8-7 0,-19-14 0,-1-2 0,16 8 0,-1-4 0,3 1 0,17 6 0,-32-10 0,1 0 0,-8-3 0,-2-1 0,30 8 0,-5-3 0,-8 0 0,-7-4 0,25 10 0,-36-11 0,2-1 0,7 3 0,2-1 0,8 2 0,1-2 0,5-1 0,-2-2 0,-14-3 0,-1-2 0,7-1 0,-5-3 0,4-3 0,-4-3 0,-11 0 0,-9-4 0,9-3 0,13-4 0,1-3 0,12-5 0,3-1 0,-9-1 0,8-2 0,2-2 0,5 0 0,-29 10 0,1 1 0,-4 2 0,1 1 0,7-4 0,-1 0 0,-4 3 0,-3 1 0,37-12 0,-10 3 0,-23 6 0,-4 2 0,-13 0 0,14-3 0,-8 0 0,21-7 0,-6 0 0,-6 2 0,8-7 0,-16 3 0,4-2 0,4-1 0,-10 5 0,6 1 0,-3 0 0,-2 2 0,11-12 0,-3 0 0,-1-9 0,0-1 0,-14 5 0,-3-2 0,-7 3 0,-3 4 0,0-1 0,2 0 0,-5 5 0,6-4 0,0-5 0,-2 8 0,4-10 0,-6 11 0,-4 2 0,-2 4 0,-7 9 0,-3 3 0,0 1 0,-1 2 0,-2 1 0,4-6 0,-2 5 0,0-5 0,-1 3 0,0 1 0,3-2 0,-2 2 0,0 2 0,-2 2 0,-1 0 0,2-2 0,1-3 0,-1 3 0,-1 1 0,-1 3 0,-1 0 0,0-1 0,3-2 0,-1-1 0,1 2 0,-2 0 0,0 1 0,-3 1 0,1 0 0,0 1 0,-9 3 0,-5 2 0,-12 2 0,-14 1 0,-2 2 0,-3-2 0,5 3 0,12-4 0,3-1 0,-3 2 0,-3-1 0,-21 4 0,-9 0 0,-14 2 0,11 2 0,2-1 0,30-4 0,4 0 0,11-4 0,4-1 0,-3 3 0,7-2 0,0 0 0,5-2 0,38-16 0,2 1 0,27-12 0,-4 4 0,-18 6 0,-6 2 0,-14 6 0,-9 5 0,2-2 0,1 1 0,-2 1 0,5 0 0,-5 0 0,-1 2 0,-7-1 0,3 0 0,16 0 0,4-1 0,7 2 0,-13 1 0,-9 1 0,3 1 0,2 1 0,2-1 0,-10 0 0,-4 1 0,10 9 0,-1 1 0,5 3 0,-10-9 0,-9-5 0,-2 12 0,4 11 0,1 10 0,4-4 0,-4-12 0,-2-11 0,0-1 0,-2-2 0,3 7 0,2 5 0,1 7 0,3 6 0,-2-2 0,-1-2 0,-2-6 0,-3-7 0,1-1 0,1 0 0,-2-1 0,1 2 0,-2-6 0,0 1 0,-1-4 0,0 2 0,-1-2 0,-1 7 0,-3 5 0,-1 6 0,-5 10 0,0 1 0,0 5 0,1-5 0,3-10 0,5-12 0,0-11 0,-3-16 0,-8-2 0,-11-15 0,-12-1 0,0 4 0,-6 0 0,9 9 0,-3-2 0,4 4 0,3 3 0,3 4 0,2 3 0,2 1 0,-1-1 0,6 3 0,5 1 0,-2-3 0,2 1 0,-5-4 0,6 4 0,1 2 0,5 0 0,-19-12 0,-3-4 0,-11-8 0,8 8 0,9 4 0,5 4 0,4 2 0,3 4 0,5 1 0,1 5 0,0-2 0,2-1 0,-2 2 0,2-3 0,-1 2 0,-1 0 0,-4-1 0,1 2 0,0-1 0,3 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D8D15-3E45-38F4-D1BE-FA08CF043E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0B2D10-D35F-C6E5-D091-1ADDFB2881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865BD-3EB7-A537-6C44-A9F4DDD4B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A13F-7D37-6B43-B112-2ECC887DDB04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F42AF-AB4D-4178-0479-412D363DC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1B4DD3-E722-B967-C8BB-BD0D38B56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AA524-75D8-2D4B-BB7E-4F8DFF8D0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61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146CC-1513-09A3-2E3A-88B3795D7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2DC0FD-9A8D-DCF9-D67B-8D9AA26D66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EDB35-FAF2-A795-F7D0-676AAD971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A13F-7D37-6B43-B112-2ECC887DDB04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6F2E5-50C5-ABC6-BB60-75D6819CC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A9B7E1-18ED-3075-BA11-41104F523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AA524-75D8-2D4B-BB7E-4F8DFF8D0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244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25A5E6-5206-7E69-8F32-D90F3B4878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D10F3C-C105-C88C-D6F8-38EC0CC716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2A625-D729-F67E-9CD2-347E70BED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A13F-7D37-6B43-B112-2ECC887DDB04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F6209-5D49-62C9-3807-08B081422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A9096-4513-0B84-3414-ADC55FDB3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AA524-75D8-2D4B-BB7E-4F8DFF8D0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11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52B4E-800B-5F58-C714-0E5FEC000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4BB28E-1A03-C8D7-0548-EA4F5B94B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3C305-51F5-79EB-B571-A20F582F8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A13F-7D37-6B43-B112-2ECC887DDB04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E5AF84-7337-7EE5-2169-5818101D6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331F3E-EE11-02CD-4D2D-FE1C8B9AB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AA524-75D8-2D4B-BB7E-4F8DFF8D0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02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C86D3-83BC-C589-7AB6-27EAB63CE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976A71-84D2-BCD4-CD6A-13212AC83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86A5B-56CC-8E42-F80D-9FD7A9746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A13F-7D37-6B43-B112-2ECC887DDB04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20AC4-CD62-30A4-29FC-14A5B3781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E3B3D-60B1-B8C0-7355-0DFA2D2C9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AA524-75D8-2D4B-BB7E-4F8DFF8D0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323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1FF84-E1FE-52B6-F918-2D8823D67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194E9-06A4-2A1B-218E-C64F7C90E0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C8166B-3631-5805-B2BC-874C31230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19B6C-4F48-A680-2811-AC58BB7AD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A13F-7D37-6B43-B112-2ECC887DDB04}" type="datetimeFigureOut">
              <a:rPr lang="en-US" smtClean="0"/>
              <a:t>1/17/25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F39696-00D7-4137-3397-078639C5D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2F54FF-81AA-9BE0-C849-5CB511288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AA524-75D8-2D4B-BB7E-4F8DFF8D0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36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0FC4B-2F1D-55B1-70F7-3C7B0FF55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28D473-7E2C-55E2-2C1B-A49EE5C96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385DC5-951D-AB75-1EA2-8D4F1DD2FB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57D763-6170-899D-E4A8-827CFE3CD2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BA1453-57AD-1BBB-8920-1F2767591B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4AEC39-AC7E-2D0C-CC79-CDE68F080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A13F-7D37-6B43-B112-2ECC887DDB04}" type="datetimeFigureOut">
              <a:rPr lang="en-US" smtClean="0"/>
              <a:t>1/17/25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EF1A3B-EADA-9FDF-28AF-2E97E310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EF1BBF-B1DB-F4B6-1FB5-6D20551FF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AA524-75D8-2D4B-BB7E-4F8DFF8D0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664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A712E-8A91-4BED-A2F8-3023AE6D3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37ADB8-2A24-992A-0E94-98004E5B9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A13F-7D37-6B43-B112-2ECC887DDB04}" type="datetimeFigureOut">
              <a:rPr lang="en-US" smtClean="0"/>
              <a:t>1/17/25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E30001-E914-42AC-E104-D23B10AB4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28122A-44FE-4456-8FDE-33D212FC9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AA524-75D8-2D4B-BB7E-4F8DFF8D0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26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A6D18F-6732-4EF7-C13C-F9B3EEEEF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A13F-7D37-6B43-B112-2ECC887DDB04}" type="datetimeFigureOut">
              <a:rPr lang="en-US" smtClean="0"/>
              <a:t>1/17/25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A6C953-9229-7C30-EBBA-E270B1FC1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8F1900-0BA3-8B5E-D913-0AF2CBB2B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AA524-75D8-2D4B-BB7E-4F8DFF8D0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008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98259-2A0D-474A-75B1-0B0AF7497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24D09-AF61-5342-9490-F6A226A49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D2D527-E6F5-C4A8-F6A0-E973A6697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98C72F-8CCF-ADBD-B57E-E18A810DD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A13F-7D37-6B43-B112-2ECC887DDB04}" type="datetimeFigureOut">
              <a:rPr lang="en-US" smtClean="0"/>
              <a:t>1/17/25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E57287-A994-C874-EBA8-800EA0094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286411-0E4E-E051-56CD-1C4B8F3D8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AA524-75D8-2D4B-BB7E-4F8DFF8D0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62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3B8DD-E0CD-E016-C6B1-84215352B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73E70C-BDDD-9941-4549-452FC423D0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8E90C8-5DAA-39E6-E706-398002AB50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AA80C-D8CB-51C6-4018-166938A06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0A13F-7D37-6B43-B112-2ECC887DDB04}" type="datetimeFigureOut">
              <a:rPr lang="en-US" smtClean="0"/>
              <a:t>1/17/25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6EBB1-83F0-7F28-62C2-8CA180EED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8CE833-39EB-02E1-EB2A-391A52CE1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AA524-75D8-2D4B-BB7E-4F8DFF8D0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366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7EDD5A-BF05-9E83-098E-0CF3C6068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9A9CDF-1F6F-A6F2-3983-6D9C6AB5A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16B82-0933-060B-AEB0-20D0DFCD3C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C0A13F-7D37-6B43-B112-2ECC887DDB04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0B8196-B4D0-AEAF-EBED-A791FB53F9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39F76-F83D-D842-C597-9E7C3DD3E3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FAA524-75D8-2D4B-BB7E-4F8DFF8D08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398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DFEB8F-FDB4-E010-F4C8-D04F17E9CB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FC5112-E7C8-CD28-973D-29A875A5C99E}"/>
              </a:ext>
            </a:extLst>
          </p:cNvPr>
          <p:cNvSpPr txBox="1"/>
          <p:nvPr/>
        </p:nvSpPr>
        <p:spPr>
          <a:xfrm>
            <a:off x="2074702" y="1600200"/>
            <a:ext cx="9525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Museo Sans 900" panose="02000000000000000000" pitchFamily="2" charset="77"/>
              </a:rPr>
              <a:t>T</a:t>
            </a:r>
            <a:r>
              <a:rPr lang="en-US" sz="6000" dirty="0">
                <a:latin typeface="Museo Sans 500" panose="02000000000000000000" pitchFamily="2" charset="77"/>
              </a:rPr>
              <a:t>otal</a:t>
            </a:r>
            <a:r>
              <a:rPr lang="en-US" sz="6000" b="1" dirty="0">
                <a:latin typeface="Museo Sans 900" panose="02000000000000000000" pitchFamily="2" charset="77"/>
              </a:rPr>
              <a:t> </a:t>
            </a:r>
            <a:r>
              <a:rPr lang="en-US" sz="6000" dirty="0">
                <a:latin typeface="Museo Sans 500" panose="02000000000000000000" pitchFamily="2" charset="77"/>
              </a:rPr>
              <a:t>Depravity</a:t>
            </a:r>
          </a:p>
          <a:p>
            <a:r>
              <a:rPr lang="en-US" sz="6000" b="1" dirty="0">
                <a:latin typeface="Museo Sans 900" panose="02000000000000000000" pitchFamily="2" charset="77"/>
              </a:rPr>
              <a:t>U</a:t>
            </a:r>
            <a:r>
              <a:rPr lang="en-US" sz="6000" dirty="0">
                <a:latin typeface="Museo Sans 500" panose="02000000000000000000" pitchFamily="2" charset="77"/>
              </a:rPr>
              <a:t>nconditional Election</a:t>
            </a:r>
          </a:p>
          <a:p>
            <a:r>
              <a:rPr lang="en-US" sz="6000" b="1" dirty="0">
                <a:latin typeface="Museo Sans 900" panose="02000000000000000000" pitchFamily="2" charset="77"/>
              </a:rPr>
              <a:t>L</a:t>
            </a:r>
            <a:r>
              <a:rPr lang="en-US" sz="6000" dirty="0">
                <a:latin typeface="Museo Sans 500" panose="02000000000000000000" pitchFamily="2" charset="77"/>
              </a:rPr>
              <a:t>imited Atonement</a:t>
            </a:r>
            <a:br>
              <a:rPr lang="en-US" sz="6000" b="1" dirty="0">
                <a:latin typeface="Museo Sans 900" panose="02000000000000000000" pitchFamily="2" charset="77"/>
              </a:rPr>
            </a:br>
            <a:r>
              <a:rPr lang="en-US" sz="6000" b="1" dirty="0">
                <a:latin typeface="Museo Sans 900" panose="02000000000000000000" pitchFamily="2" charset="77"/>
              </a:rPr>
              <a:t>I</a:t>
            </a:r>
            <a:r>
              <a:rPr lang="en-US" sz="6000" dirty="0">
                <a:latin typeface="Museo Sans 500" panose="02000000000000000000" pitchFamily="2" charset="77"/>
              </a:rPr>
              <a:t>rresistible GRACE</a:t>
            </a:r>
            <a:br>
              <a:rPr lang="en-US" sz="6000" b="1" dirty="0">
                <a:latin typeface="Museo Sans 900" panose="02000000000000000000" pitchFamily="2" charset="77"/>
              </a:rPr>
            </a:br>
            <a:r>
              <a:rPr lang="en-US" sz="6000" b="1" dirty="0">
                <a:latin typeface="Museo Sans 900" panose="02000000000000000000" pitchFamily="2" charset="77"/>
              </a:rPr>
              <a:t>P</a:t>
            </a:r>
            <a:r>
              <a:rPr lang="en-US" sz="6000" dirty="0">
                <a:latin typeface="Museo Sans 500" panose="02000000000000000000" pitchFamily="2" charset="77"/>
              </a:rPr>
              <a:t>erseverance of the Saints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D6D212C-8CB8-CA19-25AE-1F49180D5D0B}"/>
              </a:ext>
            </a:extLst>
          </p:cNvPr>
          <p:cNvSpPr txBox="1"/>
          <p:nvPr/>
        </p:nvSpPr>
        <p:spPr>
          <a:xfrm>
            <a:off x="609600" y="304800"/>
            <a:ext cx="71272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i="1" dirty="0">
                <a:latin typeface="Museo Sans 700" panose="02000000000000000000" pitchFamily="2" charset="77"/>
              </a:rPr>
              <a:t>The 5 steps of Calvinism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DB2A71-7500-7240-68F5-147F6DA3FCAB}"/>
              </a:ext>
            </a:extLst>
          </p:cNvPr>
          <p:cNvSpPr txBox="1"/>
          <p:nvPr/>
        </p:nvSpPr>
        <p:spPr>
          <a:xfrm rot="19615100">
            <a:off x="396376" y="2056464"/>
            <a:ext cx="14698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useo Sans 700" panose="02000000000000000000" pitchFamily="2" charset="77"/>
              </a:rPr>
              <a:t>Dordt 1618</a:t>
            </a:r>
          </a:p>
        </p:txBody>
      </p:sp>
      <p:sp>
        <p:nvSpPr>
          <p:cNvPr id="4" name="5-Point Star 3">
            <a:extLst>
              <a:ext uri="{FF2B5EF4-FFF2-40B4-BE49-F238E27FC236}">
                <a16:creationId xmlns:a16="http://schemas.microsoft.com/office/drawing/2014/main" id="{5168E5C1-3A13-7F72-43A3-B933EA255A4A}"/>
              </a:ext>
            </a:extLst>
          </p:cNvPr>
          <p:cNvSpPr/>
          <p:nvPr/>
        </p:nvSpPr>
        <p:spPr>
          <a:xfrm>
            <a:off x="9753600" y="345912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587EFD-50D2-AFBD-C402-F2ADB05E1F87}"/>
              </a:ext>
            </a:extLst>
          </p:cNvPr>
          <p:cNvSpPr txBox="1"/>
          <p:nvPr/>
        </p:nvSpPr>
        <p:spPr>
          <a:xfrm>
            <a:off x="7736872" y="1219200"/>
            <a:ext cx="4074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Museo Sans 500" panose="02000000000000000000" pitchFamily="2" charset="77"/>
              </a:rPr>
              <a:t>Justification            </a:t>
            </a:r>
            <a:r>
              <a:rPr lang="en-US" dirty="0" err="1">
                <a:latin typeface="Museo Sans 500" panose="02000000000000000000" pitchFamily="2" charset="77"/>
              </a:rPr>
              <a:t>Sanctificatation</a:t>
            </a:r>
            <a:endParaRPr lang="en-US" dirty="0">
              <a:latin typeface="Museo Sans 500" panose="02000000000000000000" pitchFamily="2" charset="77"/>
            </a:endParaRPr>
          </a:p>
        </p:txBody>
      </p:sp>
      <p:sp>
        <p:nvSpPr>
          <p:cNvPr id="8" name="Striped Right Arrow 7">
            <a:extLst>
              <a:ext uri="{FF2B5EF4-FFF2-40B4-BE49-F238E27FC236}">
                <a16:creationId xmlns:a16="http://schemas.microsoft.com/office/drawing/2014/main" id="{AE380082-D0AD-C748-B85C-BB846A18FE96}"/>
              </a:ext>
            </a:extLst>
          </p:cNvPr>
          <p:cNvSpPr/>
          <p:nvPr/>
        </p:nvSpPr>
        <p:spPr>
          <a:xfrm>
            <a:off x="9296400" y="1290634"/>
            <a:ext cx="457200" cy="226464"/>
          </a:xfrm>
          <a:prstGeom prst="striped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C2367EF0-3200-9C9A-53C6-AD2E98F0A36C}"/>
                  </a:ext>
                </a:extLst>
              </p14:cNvPr>
              <p14:cNvContentPartPr/>
              <p14:nvPr/>
            </p14:nvContentPartPr>
            <p14:xfrm>
              <a:off x="7532824" y="982331"/>
              <a:ext cx="1732680" cy="9907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C2367EF0-3200-9C9A-53C6-AD2E98F0A36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78824" y="874691"/>
                <a:ext cx="1840320" cy="120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F3783C1F-1DE6-5F9A-CCC8-F55F9865AA3D}"/>
                  </a:ext>
                </a:extLst>
              </p14:cNvPr>
              <p14:cNvContentPartPr/>
              <p14:nvPr/>
            </p14:nvContentPartPr>
            <p14:xfrm>
              <a:off x="8273704" y="1592531"/>
              <a:ext cx="2296800" cy="59796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F3783C1F-1DE6-5F9A-CCC8-F55F9865AA3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256064" y="1574891"/>
                <a:ext cx="2332440" cy="633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78946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 animBg="1"/>
      <p:bldP spid="7" grpId="0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23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Museo Sans 500</vt:lpstr>
      <vt:lpstr>Museo Sans 700</vt:lpstr>
      <vt:lpstr>Museo Sans 900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 Marr Miller</dc:creator>
  <cp:lastModifiedBy>J Marr Miller</cp:lastModifiedBy>
  <cp:revision>2</cp:revision>
  <dcterms:created xsi:type="dcterms:W3CDTF">2025-01-12T19:52:54Z</dcterms:created>
  <dcterms:modified xsi:type="dcterms:W3CDTF">2025-01-18T00:47:15Z</dcterms:modified>
</cp:coreProperties>
</file>