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49"/>
    <p:restoredTop sz="94660"/>
  </p:normalViewPr>
  <p:slideViewPr>
    <p:cSldViewPr>
      <p:cViewPr varScale="1">
        <p:scale>
          <a:sx n="200" d="100"/>
          <a:sy n="200" d="100"/>
        </p:scale>
        <p:origin x="808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6CEA8-130E-BE4E-AFCF-05DA52A1293C}" type="datetimeFigureOut">
              <a:rPr lang="en-US" smtClean="0"/>
              <a:t>2/10/25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F1769-9C05-AB45-80B8-D7C3F2DA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0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3E1-777B-D038-74C0-0A2121807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CF561-1974-BDBF-F6C5-4E27D19A2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A502C-F2F6-7AA4-E680-5580FD086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6A43F-183E-277A-9090-74FE4CCD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8E18A-94C9-CC69-7787-7EE65D19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4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3CD7-807D-36D6-FD9E-81A8A92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D88487-B801-B834-6847-B7BFC21A8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0C401-FFA9-3E2F-9855-1384E7B52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2A78B-DC3E-379D-5D6D-9E7C06A1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5A560-6551-BCCC-BA68-B0FBDDB5E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C6A066-9D9D-41C4-B17F-C77348A6E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4279A-32D1-BEAA-C424-C684897B1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A21BE-AD13-3D58-C03C-2EA7B5A2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7865D-4055-761D-E23E-B8E49573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A9F9-DC41-EBF4-9894-75E5442D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9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C1ACB-DCE7-638A-55C1-FA9525CE9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49B0E-B48E-BF85-4781-9014D3452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903B7-E10D-6833-780F-3891ED690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A8098-5050-81E6-6254-5A9E179C2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9981-1655-9A55-1080-5B19ADD18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1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59776-DE9A-B287-C27A-E86433B4A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A3744-DBF4-1DD1-1255-154A5DD41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7258-E413-4478-C225-6730EF31F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5392E-6038-4655-95D8-17551D5CD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E86BD-9E59-0553-A0C9-0DF756576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4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3393B-1269-DE03-3036-C74C5F0E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21669-F747-F935-B973-B2A86DA02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CB05C-00EF-1249-26DC-2CE74024A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10FB7-9BD4-A4EE-F323-2182BDAE5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BF3A5-1D32-ED15-6E7F-744028CF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A18D9-3F09-AD84-FD18-D7C3289C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0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E1647-F8AD-8D71-5BF4-C20CA316B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46417-F537-1FC9-A08A-698151F25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1C869-717A-2C8A-51E3-64294493F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891F29-6466-BFD7-C9FC-0FA79F88B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6716D5-1619-520C-D515-5B12ACF66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278EC3-2B38-F428-291E-F937B588E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5BBDBC-68DB-3586-2C7E-10A08DBFA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7852E2-1178-368F-F8B7-188ECD2AC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1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B458E-3B0A-CE72-0D91-41982F946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595737-E194-B601-1D59-7F9764EAF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F2A466-46DD-626B-A4BC-610377771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4353FE-E8C7-8A99-7F51-F18B5DA15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8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E5174F-F1BF-5CC4-7FB2-33B33EC5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33DC9-B183-462D-03F5-34A119B0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E49A1-6062-38D9-8F10-6C232D49F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8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0D492-176B-E734-E8A9-832AB9200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5A259-4A28-5D50-C7A8-018EBA27F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3A621B-D1F1-68FE-7556-EE346E80A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3CC9B-591B-01C1-A22F-6ADE74761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9DCA0-EF9B-C80C-BE19-292358EA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19118-7E11-6EDD-2A19-4656F9AD5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2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7ACCC-C034-3B42-C83E-0E4D4EEF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D57DE0-6A23-18DE-D10E-8241F58B9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F3072-17CC-BB7B-561C-9D0E2CBC9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420B8-1AAA-FD7A-5F2E-D6D22F650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C6D6A-61C1-3CAE-DC44-B4676D36B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0F107-D9EC-25A4-ABF4-65273D704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7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9E7A44-067D-94ED-A6BD-96846AA6D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3219C-CB5C-9D1F-D87C-4B92B2D12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DCB48-C4EB-A3B7-8F4D-D80E7B652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89D4-5F38-27D7-536E-E7512D2CD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687DD-AB23-471F-04DD-7499B02F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6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12366-7703-6A77-DC5E-14F3F4234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9F242-8B68-81F7-5CF8-73F4DBACA821}"/>
              </a:ext>
            </a:extLst>
          </p:cNvPr>
          <p:cNvSpPr txBox="1"/>
          <p:nvPr/>
        </p:nvSpPr>
        <p:spPr>
          <a:xfrm>
            <a:off x="1695449" y="2352243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JUSTIFICATION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8B7872-4A43-52C0-3827-F7F21B1225FD}"/>
              </a:ext>
            </a:extLst>
          </p:cNvPr>
          <p:cNvSpPr txBox="1"/>
          <p:nvPr/>
        </p:nvSpPr>
        <p:spPr>
          <a:xfrm>
            <a:off x="6534149" y="2352243"/>
            <a:ext cx="40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SANCTIFICATION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E03D361-2AF5-54AC-1AA1-B2BCF8A1DFDD}"/>
              </a:ext>
            </a:extLst>
          </p:cNvPr>
          <p:cNvCxnSpPr>
            <a:cxnSpLocks/>
          </p:cNvCxnSpPr>
          <p:nvPr/>
        </p:nvCxnSpPr>
        <p:spPr>
          <a:xfrm>
            <a:off x="5505449" y="2684808"/>
            <a:ext cx="914400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73191FC-C128-B8E0-78EB-0482932F3D5E}"/>
              </a:ext>
            </a:extLst>
          </p:cNvPr>
          <p:cNvSpPr txBox="1"/>
          <p:nvPr/>
        </p:nvSpPr>
        <p:spPr>
          <a:xfrm>
            <a:off x="2841029" y="4070787"/>
            <a:ext cx="2973859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SANCTIFIED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F3DB45-05A9-CD7D-1565-4BF31E7D23B8}"/>
              </a:ext>
            </a:extLst>
          </p:cNvPr>
          <p:cNvSpPr txBox="1"/>
          <p:nvPr/>
        </p:nvSpPr>
        <p:spPr>
          <a:xfrm>
            <a:off x="6653088" y="4082210"/>
            <a:ext cx="2490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JUSTIFIED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CC0D1C2-A13C-136C-9FC9-F246FB4CB793}"/>
              </a:ext>
            </a:extLst>
          </p:cNvPr>
          <p:cNvCxnSpPr>
            <a:cxnSpLocks/>
          </p:cNvCxnSpPr>
          <p:nvPr/>
        </p:nvCxnSpPr>
        <p:spPr>
          <a:xfrm>
            <a:off x="5681025" y="4393951"/>
            <a:ext cx="800612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5A21E58-1E25-70CE-A877-A59DFE18F068}"/>
              </a:ext>
            </a:extLst>
          </p:cNvPr>
          <p:cNvSpPr txBox="1"/>
          <p:nvPr/>
        </p:nvSpPr>
        <p:spPr>
          <a:xfrm>
            <a:off x="1059590" y="243563"/>
            <a:ext cx="10020693" cy="830997"/>
          </a:xfrm>
          <a:prstGeom prst="rect">
            <a:avLst/>
          </a:prstGeom>
          <a:gradFill>
            <a:gsLst>
              <a:gs pos="0">
                <a:srgbClr val="FF0000"/>
              </a:gs>
              <a:gs pos="5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latin typeface="Museo Sans 900" panose="02000000000000000000" pitchFamily="2" charset="77"/>
              </a:rPr>
              <a:t>CHRISTIAN and CATHOLIC views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57B9EA-57A1-44B2-A488-9DF9315E2C34}"/>
              </a:ext>
            </a:extLst>
          </p:cNvPr>
          <p:cNvSpPr txBox="1"/>
          <p:nvPr/>
        </p:nvSpPr>
        <p:spPr>
          <a:xfrm>
            <a:off x="4519488" y="4788568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Museo Sans 700" panose="02000000000000000000" pitchFamily="2" charset="77"/>
              </a:rPr>
              <a:t>“MADE HOLY”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50FA8F-3EA5-31E7-69E0-04703B477290}"/>
              </a:ext>
            </a:extLst>
          </p:cNvPr>
          <p:cNvSpPr txBox="1"/>
          <p:nvPr/>
        </p:nvSpPr>
        <p:spPr>
          <a:xfrm>
            <a:off x="4572000" y="1660227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Museo Sans 700" panose="02000000000000000000" pitchFamily="2" charset="77"/>
              </a:rPr>
              <a:t>“DECLARED HOLY”</a:t>
            </a:r>
          </a:p>
        </p:txBody>
      </p:sp>
    </p:spTree>
    <p:extLst>
      <p:ext uri="{BB962C8B-B14F-4D97-AF65-F5344CB8AC3E}">
        <p14:creationId xmlns:p14="http://schemas.microsoft.com/office/powerpoint/2010/main" val="152927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8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3" grpId="1"/>
      <p:bldP spid="25" grpId="0"/>
      <p:bldP spid="2" grpId="0" animBg="1"/>
      <p:bldP spid="4" grpId="0"/>
      <p:bldP spid="4" grpId="1"/>
      <p:bldP spid="7" grpId="0"/>
      <p:bldP spid="7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16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Museo Sans 700</vt:lpstr>
      <vt:lpstr>Museo Sans 900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 Marr Miller</dc:creator>
  <cp:lastModifiedBy>J Marr Miller</cp:lastModifiedBy>
  <cp:revision>9</cp:revision>
  <dcterms:created xsi:type="dcterms:W3CDTF">2025-02-02T21:51:23Z</dcterms:created>
  <dcterms:modified xsi:type="dcterms:W3CDTF">2025-02-10T20:37:41Z</dcterms:modified>
</cp:coreProperties>
</file>