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314" r:id="rId2"/>
    <p:sldId id="315" r:id="rId3"/>
    <p:sldId id="31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/>
    <p:restoredTop sz="94658"/>
  </p:normalViewPr>
  <p:slideViewPr>
    <p:cSldViewPr snapToGrid="0" showGuides="1">
      <p:cViewPr varScale="1">
        <p:scale>
          <a:sx n="106" d="100"/>
          <a:sy n="106" d="100"/>
        </p:scale>
        <p:origin x="1992" y="4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3C8A2A-6AFB-3E4E-B533-3256D5330547}" type="datetimeFigureOut">
              <a:rPr lang="en-US" smtClean="0"/>
              <a:t>2/16/25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7F2EFA-FB4C-BB41-B88E-DA9C0E88B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239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7F2EFA-FB4C-BB41-B88E-DA9C0E88B2C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990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57171E-0DB3-60E5-DAE9-060F9B7E85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4B9B46D-73D1-E306-DE53-1C80A0F3E05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8455D92-40B8-8E9A-A679-C7F0DAAFD3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04FA35-5F4F-7894-097D-1171D42228A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7F2EFA-FB4C-BB41-B88E-DA9C0E88B2C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3995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B6C2EE-5A74-5443-DB40-6FBDFAF96E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F1CB0D1-3AB6-8330-38DC-32AD074BDED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BACB1C7-0F5D-65AA-4290-7D48A6E56C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E345DD-AD68-7C83-C56F-57073C7A72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7F2EFA-FB4C-BB41-B88E-DA9C0E88B2C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130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CAFD4-8BE6-9980-10B3-AD2FB74078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3A911C-AB86-7E2D-86B0-3D1C021894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E4FAE8-DB5F-AC14-A9C0-ED94AFE8B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31EA2-2E39-174E-8E46-F1B29071F7FF}" type="datetimeFigureOut">
              <a:rPr lang="en-US" smtClean="0"/>
              <a:t>2/16/25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CFF695-A861-8CD3-8F33-6AA426D43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F15EB8-3F02-8322-BE1C-A0BFA2B5D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266D-EFC8-4940-8550-BC7AEA691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674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A2C66-E9A7-967A-A1E3-66898CC7B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2358D0-A635-1F94-59B3-F2690390C4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860DEA-C69F-F5DB-4736-FCD2600BC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31EA2-2E39-174E-8E46-F1B29071F7FF}" type="datetimeFigureOut">
              <a:rPr lang="en-US" smtClean="0"/>
              <a:t>2/16/25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27B9AC-F94C-1C7F-B647-E63308559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19F03A-04C4-519E-EEBC-F7E948501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266D-EFC8-4940-8550-BC7AEA691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645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B24D89-2BF3-45BE-7A52-6995CF97D5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8F82DC-38A5-EC2B-1994-15977A9D0B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979F8-9FFF-6C87-284D-1C83E26F6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31EA2-2E39-174E-8E46-F1B29071F7FF}" type="datetimeFigureOut">
              <a:rPr lang="en-US" smtClean="0"/>
              <a:t>2/16/25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25F55-7C03-9EA4-5740-CDF267D0F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515608-2C4B-B266-319D-469545F62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266D-EFC8-4940-8550-BC7AEA691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64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226D6-EBFB-79F5-FC3F-907A9FC07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04BF0-3FCA-E946-8A91-E1DBDE6132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11EC7-6BD9-1445-67BD-1D2A560BA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31EA2-2E39-174E-8E46-F1B29071F7FF}" type="datetimeFigureOut">
              <a:rPr lang="en-US" smtClean="0"/>
              <a:t>2/16/25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A3FA7E-EEC5-8C06-0D42-2F43D6B88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1BF499-9E13-241A-7DB6-50D89791A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266D-EFC8-4940-8550-BC7AEA691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241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49D41-8CE5-64AF-0C42-A0D871DA3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72BF7E-64E8-1136-330A-E32B80FDBF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9311AC-496E-CDC4-A963-F16F4EBF5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31EA2-2E39-174E-8E46-F1B29071F7FF}" type="datetimeFigureOut">
              <a:rPr lang="en-US" smtClean="0"/>
              <a:t>2/16/25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D24A8D-96BC-601B-EBA3-3A72AF610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B40261-1531-F374-EFEB-8DAAF6EDF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266D-EFC8-4940-8550-BC7AEA691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583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60D86-C904-231F-5396-7A89B687F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DC19B4-8900-770A-7885-896159A6C3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4E3E64-1841-DEB3-333A-323B80D871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55073A-059E-72E1-20A8-CBCEF8791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31EA2-2E39-174E-8E46-F1B29071F7FF}" type="datetimeFigureOut">
              <a:rPr lang="en-US" smtClean="0"/>
              <a:t>2/16/25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DF5173-DE4C-C0D4-42A2-CE5981A01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AB86F7-6270-BD80-B96E-0C44D211D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266D-EFC8-4940-8550-BC7AEA691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499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7B93D-F976-8E9D-1869-96339B999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A71EE1-F8B6-FDF7-4539-2BD6873970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425AB0-F466-C51E-7010-C17DC18F24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AFEDC5-4DA3-678D-EEEE-1FABF43786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44CC63-375D-092C-66BA-CC1B266CB5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EFB84D-E242-B1AB-3790-567975622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31EA2-2E39-174E-8E46-F1B29071F7FF}" type="datetimeFigureOut">
              <a:rPr lang="en-US" smtClean="0"/>
              <a:t>2/16/25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7B423F-69AD-843B-844F-D6A7EEDC3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07190E-BA14-4AA4-F716-74CBEC682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266D-EFC8-4940-8550-BC7AEA691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214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F097D-F1D2-88B5-A9E4-E5D492EA1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09A7BC-7061-700A-6B96-39467C6A5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31EA2-2E39-174E-8E46-F1B29071F7FF}" type="datetimeFigureOut">
              <a:rPr lang="en-US" smtClean="0"/>
              <a:t>2/16/25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0BFDC4-6909-080A-E9FE-E9E815ED4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0305C3-A1CD-F40C-22E5-253C0C085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266D-EFC8-4940-8550-BC7AEA691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258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2E81D5-A2D4-4878-2508-BACA9F7B0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31EA2-2E39-174E-8E46-F1B29071F7FF}" type="datetimeFigureOut">
              <a:rPr lang="en-US" smtClean="0"/>
              <a:t>2/16/25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EB873A-FD17-C587-237C-0B2C1F694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E7A9CE-0AE8-5F13-E6AC-E3BDBC0FE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266D-EFC8-4940-8550-BC7AEA691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99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01CDD-5781-0DEC-3DE7-A48E301E2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39FB8-F662-6A8E-42E7-D68B3E868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8980D6-D0BB-099F-4250-213EE1CA75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71CB75-A201-398B-E086-E767BF286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31EA2-2E39-174E-8E46-F1B29071F7FF}" type="datetimeFigureOut">
              <a:rPr lang="en-US" smtClean="0"/>
              <a:t>2/16/25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E80BC-E6D9-061E-658B-CC7CCDD9F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91A399-1236-EF98-6E37-FD31B58FA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266D-EFC8-4940-8550-BC7AEA691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046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310FD-CA71-5C55-0CB9-67F0876BD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5089F6-37B3-27FB-A861-EE1A613F90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6C2B9E-28BD-F6E4-781D-DE0AAFB3DE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05E589-0295-A969-72B9-6148DE2B1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31EA2-2E39-174E-8E46-F1B29071F7FF}" type="datetimeFigureOut">
              <a:rPr lang="en-US" smtClean="0"/>
              <a:t>2/16/25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CD2D1B-78B4-BFE2-C078-390CD8026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B78F9E-72CE-7F69-6952-59F6DE60D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266D-EFC8-4940-8550-BC7AEA691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003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5F8445-44D9-EECC-7303-3D6783AF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170392-3CEF-1609-5F4C-813A37B97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847F07-BD00-4FA8-0723-E24E65BE69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C631EA2-2E39-174E-8E46-F1B29071F7FF}" type="datetimeFigureOut">
              <a:rPr lang="en-US" smtClean="0"/>
              <a:t>2/16/25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EABCB0-B7A8-ABDD-FFFE-B5A6767DD9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A5B382-C3A1-290F-7D23-15DC53476B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F0D266D-EFC8-4940-8550-BC7AEA691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19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2000">
              <a:schemeClr val="accent1">
                <a:lumMod val="5000"/>
                <a:lumOff val="95000"/>
              </a:schemeClr>
            </a:gs>
            <a:gs pos="98000">
              <a:schemeClr val="accent1">
                <a:lumMod val="55000"/>
                <a:lumOff val="4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D9B9AA7A-5F4B-D7E1-66C0-1CA112E4CAA2}"/>
              </a:ext>
            </a:extLst>
          </p:cNvPr>
          <p:cNvSpPr txBox="1">
            <a:spLocks/>
          </p:cNvSpPr>
          <p:nvPr/>
        </p:nvSpPr>
        <p:spPr>
          <a:xfrm>
            <a:off x="5457092" y="1465381"/>
            <a:ext cx="12778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Museo Sans 900" panose="02000000000000000000" pitchFamily="2" charset="77"/>
              </a:rPr>
              <a:t>Holy Spirit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1DDE2B4D-AAF5-3265-91C9-D43256A55268}"/>
              </a:ext>
            </a:extLst>
          </p:cNvPr>
          <p:cNvGrpSpPr>
            <a:grpSpLocks/>
          </p:cNvGrpSpPr>
          <p:nvPr/>
        </p:nvGrpSpPr>
        <p:grpSpPr>
          <a:xfrm>
            <a:off x="4159991" y="1966820"/>
            <a:ext cx="3872018" cy="3758383"/>
            <a:chOff x="4159991" y="1966820"/>
            <a:chExt cx="3872018" cy="3758383"/>
          </a:xfrm>
        </p:grpSpPr>
        <p:sp>
          <p:nvSpPr>
            <p:cNvPr id="27" name="Arc 26">
              <a:extLst>
                <a:ext uri="{FF2B5EF4-FFF2-40B4-BE49-F238E27FC236}">
                  <a16:creationId xmlns:a16="http://schemas.microsoft.com/office/drawing/2014/main" id="{131952A6-EB22-C67C-DBAA-B2F046E20C92}"/>
                </a:ext>
              </a:extLst>
            </p:cNvPr>
            <p:cNvSpPr>
              <a:spLocks/>
            </p:cNvSpPr>
            <p:nvPr/>
          </p:nvSpPr>
          <p:spPr>
            <a:xfrm>
              <a:off x="4159991" y="1966820"/>
              <a:ext cx="3872018" cy="3758383"/>
            </a:xfrm>
            <a:prstGeom prst="arc">
              <a:avLst>
                <a:gd name="adj1" fmla="val 12839351"/>
                <a:gd name="adj2" fmla="val 15218942"/>
              </a:avLst>
            </a:prstGeom>
            <a:ln w="76200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Merge 33">
              <a:extLst>
                <a:ext uri="{FF2B5EF4-FFF2-40B4-BE49-F238E27FC236}">
                  <a16:creationId xmlns:a16="http://schemas.microsoft.com/office/drawing/2014/main" id="{2ABA8A6C-E9BA-9083-025D-D9DC356872B9}"/>
                </a:ext>
              </a:extLst>
            </p:cNvPr>
            <p:cNvSpPr>
              <a:spLocks/>
            </p:cNvSpPr>
            <p:nvPr/>
          </p:nvSpPr>
          <p:spPr>
            <a:xfrm rot="2171545">
              <a:off x="4397562" y="2576761"/>
              <a:ext cx="304468" cy="300565"/>
            </a:xfrm>
            <a:prstGeom prst="flowChartMerg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2CCC1C37-604F-37A0-71CA-C7F85E6A7090}"/>
              </a:ext>
            </a:extLst>
          </p:cNvPr>
          <p:cNvSpPr txBox="1">
            <a:spLocks/>
          </p:cNvSpPr>
          <p:nvPr/>
        </p:nvSpPr>
        <p:spPr>
          <a:xfrm>
            <a:off x="4067907" y="2727045"/>
            <a:ext cx="80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Museo Sans 900" panose="02000000000000000000" pitchFamily="2" charset="77"/>
              </a:rPr>
              <a:t>1st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36EE340A-2E9B-10EB-7D61-6125CCC7A65D}"/>
              </a:ext>
            </a:extLst>
          </p:cNvPr>
          <p:cNvGrpSpPr>
            <a:grpSpLocks/>
          </p:cNvGrpSpPr>
          <p:nvPr/>
        </p:nvGrpSpPr>
        <p:grpSpPr>
          <a:xfrm>
            <a:off x="4119601" y="1966820"/>
            <a:ext cx="3920602" cy="3758383"/>
            <a:chOff x="4119601" y="1966820"/>
            <a:chExt cx="3920602" cy="3758383"/>
          </a:xfrm>
        </p:grpSpPr>
        <p:sp>
          <p:nvSpPr>
            <p:cNvPr id="35" name="Merge 34">
              <a:extLst>
                <a:ext uri="{FF2B5EF4-FFF2-40B4-BE49-F238E27FC236}">
                  <a16:creationId xmlns:a16="http://schemas.microsoft.com/office/drawing/2014/main" id="{72FEE0ED-2F42-702B-CED9-73F2E9E3909B}"/>
                </a:ext>
              </a:extLst>
            </p:cNvPr>
            <p:cNvSpPr>
              <a:spLocks/>
            </p:cNvSpPr>
            <p:nvPr/>
          </p:nvSpPr>
          <p:spPr>
            <a:xfrm rot="20747017">
              <a:off x="4119601" y="4294856"/>
              <a:ext cx="304468" cy="300565"/>
            </a:xfrm>
            <a:prstGeom prst="flowChartMerg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Arc 43">
              <a:extLst>
                <a:ext uri="{FF2B5EF4-FFF2-40B4-BE49-F238E27FC236}">
                  <a16:creationId xmlns:a16="http://schemas.microsoft.com/office/drawing/2014/main" id="{6BDD8DAA-1EEB-DDEE-7725-ABD6F8AE0277}"/>
                </a:ext>
              </a:extLst>
            </p:cNvPr>
            <p:cNvSpPr>
              <a:spLocks/>
            </p:cNvSpPr>
            <p:nvPr/>
          </p:nvSpPr>
          <p:spPr>
            <a:xfrm>
              <a:off x="4168185" y="1966820"/>
              <a:ext cx="3872018" cy="3758383"/>
            </a:xfrm>
            <a:prstGeom prst="arc">
              <a:avLst>
                <a:gd name="adj1" fmla="val 9601206"/>
                <a:gd name="adj2" fmla="val 11972420"/>
              </a:avLst>
            </a:prstGeom>
            <a:ln w="76200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55B95B80-6593-27A7-D254-ED09AE6077B5}"/>
              </a:ext>
            </a:extLst>
          </p:cNvPr>
          <p:cNvSpPr txBox="1">
            <a:spLocks/>
          </p:cNvSpPr>
          <p:nvPr/>
        </p:nvSpPr>
        <p:spPr>
          <a:xfrm>
            <a:off x="3681045" y="4478212"/>
            <a:ext cx="15767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Museo Sans 900" panose="02000000000000000000" pitchFamily="2" charset="77"/>
              </a:rPr>
              <a:t>Forms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EBAB32BF-FE4C-4F57-2470-07A7DE46A3D3}"/>
              </a:ext>
            </a:extLst>
          </p:cNvPr>
          <p:cNvGrpSpPr>
            <a:grpSpLocks/>
          </p:cNvGrpSpPr>
          <p:nvPr/>
        </p:nvGrpSpPr>
        <p:grpSpPr>
          <a:xfrm>
            <a:off x="4159990" y="1976394"/>
            <a:ext cx="3872018" cy="3764160"/>
            <a:chOff x="4159990" y="1976394"/>
            <a:chExt cx="3872018" cy="3764160"/>
          </a:xfrm>
        </p:grpSpPr>
        <p:sp>
          <p:nvSpPr>
            <p:cNvPr id="36" name="Merge 35">
              <a:extLst>
                <a:ext uri="{FF2B5EF4-FFF2-40B4-BE49-F238E27FC236}">
                  <a16:creationId xmlns:a16="http://schemas.microsoft.com/office/drawing/2014/main" id="{7265C2A5-952D-F6C2-2542-5E072F82206C}"/>
                </a:ext>
              </a:extLst>
            </p:cNvPr>
            <p:cNvSpPr>
              <a:spLocks/>
            </p:cNvSpPr>
            <p:nvPr/>
          </p:nvSpPr>
          <p:spPr>
            <a:xfrm rot="18115705">
              <a:off x="5162619" y="5438037"/>
              <a:ext cx="304468" cy="300565"/>
            </a:xfrm>
            <a:prstGeom prst="flowChartMerg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Arc 39">
              <a:extLst>
                <a:ext uri="{FF2B5EF4-FFF2-40B4-BE49-F238E27FC236}">
                  <a16:creationId xmlns:a16="http://schemas.microsoft.com/office/drawing/2014/main" id="{7E0352B5-1DA9-6DCD-FDC8-6A005FF9B07D}"/>
                </a:ext>
              </a:extLst>
            </p:cNvPr>
            <p:cNvSpPr>
              <a:spLocks/>
            </p:cNvSpPr>
            <p:nvPr/>
          </p:nvSpPr>
          <p:spPr>
            <a:xfrm>
              <a:off x="4159990" y="1976394"/>
              <a:ext cx="3872018" cy="3758383"/>
            </a:xfrm>
            <a:prstGeom prst="arc">
              <a:avLst>
                <a:gd name="adj1" fmla="val 6726683"/>
                <a:gd name="adj2" fmla="val 8638094"/>
              </a:avLst>
            </a:prstGeom>
            <a:ln w="76200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6535A938-43FA-D427-7DD6-3A2955956FE8}"/>
              </a:ext>
            </a:extLst>
          </p:cNvPr>
          <p:cNvSpPr txBox="1">
            <a:spLocks/>
          </p:cNvSpPr>
          <p:nvPr/>
        </p:nvSpPr>
        <p:spPr>
          <a:xfrm>
            <a:off x="5445444" y="5388710"/>
            <a:ext cx="12954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Museo Sans 900" panose="02000000000000000000" pitchFamily="2" charset="77"/>
              </a:rPr>
              <a:t>Bible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919C2F66-411E-9DE9-209A-CA11350DEC8F}"/>
              </a:ext>
            </a:extLst>
          </p:cNvPr>
          <p:cNvGrpSpPr>
            <a:grpSpLocks/>
          </p:cNvGrpSpPr>
          <p:nvPr/>
        </p:nvGrpSpPr>
        <p:grpSpPr>
          <a:xfrm>
            <a:off x="4168830" y="1964517"/>
            <a:ext cx="3872018" cy="3758383"/>
            <a:chOff x="4168830" y="1964517"/>
            <a:chExt cx="3872018" cy="3758383"/>
          </a:xfrm>
        </p:grpSpPr>
        <p:sp>
          <p:nvSpPr>
            <p:cNvPr id="37" name="Merge 36">
              <a:extLst>
                <a:ext uri="{FF2B5EF4-FFF2-40B4-BE49-F238E27FC236}">
                  <a16:creationId xmlns:a16="http://schemas.microsoft.com/office/drawing/2014/main" id="{AB222E4A-F290-8D40-E97A-3E9203A6487F}"/>
                </a:ext>
              </a:extLst>
            </p:cNvPr>
            <p:cNvSpPr>
              <a:spLocks/>
            </p:cNvSpPr>
            <p:nvPr/>
          </p:nvSpPr>
          <p:spPr>
            <a:xfrm rot="19145503">
              <a:off x="7478855" y="2543692"/>
              <a:ext cx="304468" cy="300565"/>
            </a:xfrm>
            <a:prstGeom prst="flowChartMerg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Arc 40">
              <a:extLst>
                <a:ext uri="{FF2B5EF4-FFF2-40B4-BE49-F238E27FC236}">
                  <a16:creationId xmlns:a16="http://schemas.microsoft.com/office/drawing/2014/main" id="{5FFFE913-313E-C7A2-416A-5218683FD3EA}"/>
                </a:ext>
              </a:extLst>
            </p:cNvPr>
            <p:cNvSpPr>
              <a:spLocks/>
            </p:cNvSpPr>
            <p:nvPr/>
          </p:nvSpPr>
          <p:spPr>
            <a:xfrm>
              <a:off x="4168830" y="1964517"/>
              <a:ext cx="3872018" cy="3758383"/>
            </a:xfrm>
            <a:prstGeom prst="arc">
              <a:avLst>
                <a:gd name="adj1" fmla="val 17208121"/>
                <a:gd name="adj2" fmla="val 19360965"/>
              </a:avLst>
            </a:prstGeom>
            <a:ln w="76200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65CAC947-D843-17C1-8197-882C0B92304A}"/>
              </a:ext>
            </a:extLst>
          </p:cNvPr>
          <p:cNvSpPr txBox="1">
            <a:spLocks/>
          </p:cNvSpPr>
          <p:nvPr/>
        </p:nvSpPr>
        <p:spPr>
          <a:xfrm>
            <a:off x="7429638" y="2727045"/>
            <a:ext cx="10315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Museo Sans 900" panose="02000000000000000000" pitchFamily="2" charset="77"/>
              </a:rPr>
              <a:t>2nd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306EA9DB-0A62-8EEF-FDD3-C8897730AB09}"/>
              </a:ext>
            </a:extLst>
          </p:cNvPr>
          <p:cNvGrpSpPr>
            <a:grpSpLocks/>
          </p:cNvGrpSpPr>
          <p:nvPr/>
        </p:nvGrpSpPr>
        <p:grpSpPr>
          <a:xfrm>
            <a:off x="4165929" y="1964587"/>
            <a:ext cx="3948683" cy="3758383"/>
            <a:chOff x="4165929" y="1964587"/>
            <a:chExt cx="3948683" cy="3758383"/>
          </a:xfrm>
        </p:grpSpPr>
        <p:sp>
          <p:nvSpPr>
            <p:cNvPr id="38" name="Merge 37">
              <a:extLst>
                <a:ext uri="{FF2B5EF4-FFF2-40B4-BE49-F238E27FC236}">
                  <a16:creationId xmlns:a16="http://schemas.microsoft.com/office/drawing/2014/main" id="{CA3983CB-BDC1-1503-1D98-B1629D0A8857}"/>
                </a:ext>
              </a:extLst>
            </p:cNvPr>
            <p:cNvSpPr>
              <a:spLocks/>
            </p:cNvSpPr>
            <p:nvPr/>
          </p:nvSpPr>
          <p:spPr>
            <a:xfrm rot="838537">
              <a:off x="7810144" y="4178685"/>
              <a:ext cx="304468" cy="300565"/>
            </a:xfrm>
            <a:prstGeom prst="flowChartMerg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Arc 41">
              <a:extLst>
                <a:ext uri="{FF2B5EF4-FFF2-40B4-BE49-F238E27FC236}">
                  <a16:creationId xmlns:a16="http://schemas.microsoft.com/office/drawing/2014/main" id="{FCE55482-3BB8-32C2-1D3E-57EE78425CAD}"/>
                </a:ext>
              </a:extLst>
            </p:cNvPr>
            <p:cNvSpPr>
              <a:spLocks/>
            </p:cNvSpPr>
            <p:nvPr/>
          </p:nvSpPr>
          <p:spPr>
            <a:xfrm>
              <a:off x="4165929" y="1964587"/>
              <a:ext cx="3872018" cy="3758383"/>
            </a:xfrm>
            <a:prstGeom prst="arc">
              <a:avLst>
                <a:gd name="adj1" fmla="val 20494771"/>
                <a:gd name="adj2" fmla="val 972167"/>
              </a:avLst>
            </a:prstGeom>
            <a:ln w="76200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A9490937-2E36-D39F-A71D-4E82EF02A156}"/>
              </a:ext>
            </a:extLst>
          </p:cNvPr>
          <p:cNvSpPr txBox="1">
            <a:spLocks/>
          </p:cNvSpPr>
          <p:nvPr/>
        </p:nvSpPr>
        <p:spPr>
          <a:xfrm>
            <a:off x="6897774" y="4445139"/>
            <a:ext cx="2145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Museo Sans 900" panose="02000000000000000000" pitchFamily="2" charset="77"/>
              </a:rPr>
              <a:t>Confirms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79EA4C39-E5E3-2702-7089-3F429B36BB2D}"/>
              </a:ext>
            </a:extLst>
          </p:cNvPr>
          <p:cNvGrpSpPr>
            <a:grpSpLocks/>
          </p:cNvGrpSpPr>
          <p:nvPr/>
        </p:nvGrpSpPr>
        <p:grpSpPr>
          <a:xfrm>
            <a:off x="4156906" y="1971355"/>
            <a:ext cx="3872018" cy="3785600"/>
            <a:chOff x="4156906" y="1971355"/>
            <a:chExt cx="3872018" cy="3785600"/>
          </a:xfrm>
        </p:grpSpPr>
        <p:sp>
          <p:nvSpPr>
            <p:cNvPr id="39" name="Merge 38">
              <a:extLst>
                <a:ext uri="{FF2B5EF4-FFF2-40B4-BE49-F238E27FC236}">
                  <a16:creationId xmlns:a16="http://schemas.microsoft.com/office/drawing/2014/main" id="{3A9EC071-0DBB-EC4D-A8D8-6E71BF5FF487}"/>
                </a:ext>
              </a:extLst>
            </p:cNvPr>
            <p:cNvSpPr>
              <a:spLocks/>
            </p:cNvSpPr>
            <p:nvPr/>
          </p:nvSpPr>
          <p:spPr>
            <a:xfrm rot="3946137">
              <a:off x="6668865" y="5454438"/>
              <a:ext cx="304468" cy="300565"/>
            </a:xfrm>
            <a:prstGeom prst="flowChartMerg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Arc 42">
              <a:extLst>
                <a:ext uri="{FF2B5EF4-FFF2-40B4-BE49-F238E27FC236}">
                  <a16:creationId xmlns:a16="http://schemas.microsoft.com/office/drawing/2014/main" id="{63CDF605-3172-6A26-2CC7-1EBD4E6FD738}"/>
                </a:ext>
              </a:extLst>
            </p:cNvPr>
            <p:cNvSpPr>
              <a:spLocks/>
            </p:cNvSpPr>
            <p:nvPr/>
          </p:nvSpPr>
          <p:spPr>
            <a:xfrm>
              <a:off x="4156906" y="1971355"/>
              <a:ext cx="3872018" cy="3758383"/>
            </a:xfrm>
            <a:prstGeom prst="arc">
              <a:avLst>
                <a:gd name="adj1" fmla="val 2080091"/>
                <a:gd name="adj2" fmla="val 3832067"/>
              </a:avLst>
            </a:prstGeom>
            <a:ln w="76200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B5C9DB5B-93A8-3AC5-2DD2-0816F2452FA2}"/>
              </a:ext>
            </a:extLst>
          </p:cNvPr>
          <p:cNvSpPr txBox="1">
            <a:spLocks/>
          </p:cNvSpPr>
          <p:nvPr/>
        </p:nvSpPr>
        <p:spPr>
          <a:xfrm>
            <a:off x="5256658" y="3608936"/>
            <a:ext cx="16939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Museo Sans 900" panose="02000000000000000000" pitchFamily="2" charset="77"/>
              </a:rPr>
              <a:t>LINKED</a:t>
            </a:r>
          </a:p>
        </p:txBody>
      </p:sp>
      <p:sp>
        <p:nvSpPr>
          <p:cNvPr id="14" name="Down Arrow 13">
            <a:extLst>
              <a:ext uri="{FF2B5EF4-FFF2-40B4-BE49-F238E27FC236}">
                <a16:creationId xmlns:a16="http://schemas.microsoft.com/office/drawing/2014/main" id="{61FEC1F2-9411-D3D8-313A-7543DF40BB2B}"/>
              </a:ext>
            </a:extLst>
          </p:cNvPr>
          <p:cNvSpPr>
            <a:spLocks/>
          </p:cNvSpPr>
          <p:nvPr/>
        </p:nvSpPr>
        <p:spPr>
          <a:xfrm>
            <a:off x="5943600" y="2624517"/>
            <a:ext cx="304800" cy="909212"/>
          </a:xfrm>
          <a:prstGeom prst="downArrow">
            <a:avLst>
              <a:gd name="adj1" fmla="val 34615"/>
              <a:gd name="adj2" fmla="val 80769"/>
            </a:avLst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>
            <a:extLst>
              <a:ext uri="{FF2B5EF4-FFF2-40B4-BE49-F238E27FC236}">
                <a16:creationId xmlns:a16="http://schemas.microsoft.com/office/drawing/2014/main" id="{DC07D07F-A2C7-0239-CEC8-8835E88E36C6}"/>
              </a:ext>
            </a:extLst>
          </p:cNvPr>
          <p:cNvSpPr>
            <a:spLocks/>
          </p:cNvSpPr>
          <p:nvPr/>
        </p:nvSpPr>
        <p:spPr>
          <a:xfrm rot="10800000">
            <a:off x="5943600" y="4273658"/>
            <a:ext cx="304800" cy="909212"/>
          </a:xfrm>
          <a:prstGeom prst="downArrow">
            <a:avLst>
              <a:gd name="adj1" fmla="val 34615"/>
              <a:gd name="adj2" fmla="val 80769"/>
            </a:avLst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ame 17">
            <a:extLst>
              <a:ext uri="{FF2B5EF4-FFF2-40B4-BE49-F238E27FC236}">
                <a16:creationId xmlns:a16="http://schemas.microsoft.com/office/drawing/2014/main" id="{DFD79383-5EC1-0F5D-1548-A2D362A460A7}"/>
              </a:ext>
            </a:extLst>
          </p:cNvPr>
          <p:cNvSpPr>
            <a:spLocks/>
          </p:cNvSpPr>
          <p:nvPr/>
        </p:nvSpPr>
        <p:spPr>
          <a:xfrm>
            <a:off x="6897774" y="4468003"/>
            <a:ext cx="2045674" cy="561911"/>
          </a:xfrm>
          <a:prstGeom prst="frame">
            <a:avLst>
              <a:gd name="adj1" fmla="val 0"/>
            </a:avLst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Frame 19">
            <a:extLst>
              <a:ext uri="{FF2B5EF4-FFF2-40B4-BE49-F238E27FC236}">
                <a16:creationId xmlns:a16="http://schemas.microsoft.com/office/drawing/2014/main" id="{C6AA924C-AA65-BD74-44F3-DD6C226F9CFE}"/>
              </a:ext>
            </a:extLst>
          </p:cNvPr>
          <p:cNvSpPr>
            <a:spLocks/>
          </p:cNvSpPr>
          <p:nvPr/>
        </p:nvSpPr>
        <p:spPr>
          <a:xfrm>
            <a:off x="5439505" y="1559165"/>
            <a:ext cx="1295402" cy="931962"/>
          </a:xfrm>
          <a:prstGeom prst="frame">
            <a:avLst>
              <a:gd name="adj1" fmla="val 0"/>
            </a:avLst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Frame 18">
            <a:extLst>
              <a:ext uri="{FF2B5EF4-FFF2-40B4-BE49-F238E27FC236}">
                <a16:creationId xmlns:a16="http://schemas.microsoft.com/office/drawing/2014/main" id="{96DB1FD5-1B10-717E-3DEC-AA86FA106077}"/>
              </a:ext>
            </a:extLst>
          </p:cNvPr>
          <p:cNvSpPr>
            <a:spLocks/>
          </p:cNvSpPr>
          <p:nvPr/>
        </p:nvSpPr>
        <p:spPr>
          <a:xfrm>
            <a:off x="5392615" y="5255320"/>
            <a:ext cx="1342292" cy="939332"/>
          </a:xfrm>
          <a:prstGeom prst="frame">
            <a:avLst>
              <a:gd name="adj1" fmla="val 0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Down Arrow 20">
            <a:extLst>
              <a:ext uri="{FF2B5EF4-FFF2-40B4-BE49-F238E27FC236}">
                <a16:creationId xmlns:a16="http://schemas.microsoft.com/office/drawing/2014/main" id="{71E22B5A-56B3-3245-ECE8-848765A0ED76}"/>
              </a:ext>
            </a:extLst>
          </p:cNvPr>
          <p:cNvSpPr>
            <a:spLocks/>
          </p:cNvSpPr>
          <p:nvPr/>
        </p:nvSpPr>
        <p:spPr>
          <a:xfrm rot="10800000">
            <a:off x="6050280" y="899228"/>
            <a:ext cx="91440" cy="578019"/>
          </a:xfrm>
          <a:prstGeom prst="downArrow">
            <a:avLst>
              <a:gd name="adj1" fmla="val 6615"/>
              <a:gd name="adj2" fmla="val 82769"/>
            </a:avLst>
          </a:prstGeom>
          <a:solidFill>
            <a:schemeClr val="accent2"/>
          </a:solidFill>
          <a:ln cap="sq">
            <a:solidFill>
              <a:srgbClr val="FF0000"/>
            </a:solidFill>
            <a:prstDash val="dash"/>
            <a:beve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BD78239-AA36-9F5D-4926-6FB953047C6D}"/>
              </a:ext>
            </a:extLst>
          </p:cNvPr>
          <p:cNvSpPr txBox="1">
            <a:spLocks/>
          </p:cNvSpPr>
          <p:nvPr/>
        </p:nvSpPr>
        <p:spPr>
          <a:xfrm>
            <a:off x="5106797" y="325892"/>
            <a:ext cx="21308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latin typeface="Museo Sans 700" panose="02000000000000000000" pitchFamily="2" charset="77"/>
              </a:rPr>
              <a:t>Anything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E19E3EC-8F56-089D-9F0A-9B80F2ECE34E}"/>
              </a:ext>
            </a:extLst>
          </p:cNvPr>
          <p:cNvSpPr txBox="1">
            <a:spLocks/>
          </p:cNvSpPr>
          <p:nvPr/>
        </p:nvSpPr>
        <p:spPr>
          <a:xfrm>
            <a:off x="9305147" y="3118339"/>
            <a:ext cx="18669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latin typeface="Museo Sans 700" panose="02000000000000000000" pitchFamily="2" charset="77"/>
              </a:rPr>
              <a:t>Fanatics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55453B3-2F05-3CC5-B7E7-78879C32E46D}"/>
              </a:ext>
            </a:extLst>
          </p:cNvPr>
          <p:cNvSpPr txBox="1">
            <a:spLocks/>
          </p:cNvSpPr>
          <p:nvPr/>
        </p:nvSpPr>
        <p:spPr>
          <a:xfrm>
            <a:off x="755860" y="2901295"/>
            <a:ext cx="21308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>
                <a:latin typeface="Museo Sans 700" panose="02000000000000000000" pitchFamily="2" charset="77"/>
              </a:rPr>
              <a:t>Roman Catholics</a:t>
            </a:r>
          </a:p>
        </p:txBody>
      </p:sp>
    </p:spTree>
    <p:extLst>
      <p:ext uri="{BB962C8B-B14F-4D97-AF65-F5344CB8AC3E}">
        <p14:creationId xmlns:p14="http://schemas.microsoft.com/office/powerpoint/2010/main" val="77425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CACA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" grpId="0"/>
      <p:bldP spid="4" grpId="0"/>
      <p:bldP spid="9" grpId="0"/>
      <p:bldP spid="8" grpId="0"/>
      <p:bldP spid="10" grpId="0"/>
      <p:bldP spid="17" grpId="0"/>
      <p:bldP spid="14" grpId="0" animBg="1"/>
      <p:bldP spid="15" grpId="0" animBg="1"/>
      <p:bldP spid="18" grpId="0" animBg="1"/>
      <p:bldP spid="20" grpId="0" animBg="1"/>
      <p:bldP spid="19" grpId="0" animBg="1"/>
      <p:bldP spid="21" grpId="0" animBg="1"/>
      <p:bldP spid="23" grpId="0"/>
      <p:bldP spid="24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2000">
              <a:schemeClr val="accent1">
                <a:lumMod val="5000"/>
                <a:lumOff val="95000"/>
              </a:schemeClr>
            </a:gs>
            <a:gs pos="98000">
              <a:schemeClr val="accent1">
                <a:lumMod val="55000"/>
                <a:lumOff val="4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B41A0F1-008C-ADA8-4256-0A1C3D8422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2E60E4C6-E660-6FBD-2106-8AC95A70AAA5}"/>
              </a:ext>
            </a:extLst>
          </p:cNvPr>
          <p:cNvSpPr txBox="1">
            <a:spLocks/>
          </p:cNvSpPr>
          <p:nvPr/>
        </p:nvSpPr>
        <p:spPr>
          <a:xfrm>
            <a:off x="6263208" y="1609760"/>
            <a:ext cx="12778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Museo Sans 900" panose="02000000000000000000" pitchFamily="2" charset="77"/>
              </a:rPr>
              <a:t>Holy Spirit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F515FCC3-3864-5E64-97A8-787A90E8D32C}"/>
              </a:ext>
            </a:extLst>
          </p:cNvPr>
          <p:cNvGrpSpPr>
            <a:grpSpLocks/>
          </p:cNvGrpSpPr>
          <p:nvPr/>
        </p:nvGrpSpPr>
        <p:grpSpPr>
          <a:xfrm>
            <a:off x="4966107" y="2111199"/>
            <a:ext cx="3872018" cy="3758383"/>
            <a:chOff x="4159991" y="1966820"/>
            <a:chExt cx="3872018" cy="3758383"/>
          </a:xfrm>
        </p:grpSpPr>
        <p:sp>
          <p:nvSpPr>
            <p:cNvPr id="27" name="Arc 26">
              <a:extLst>
                <a:ext uri="{FF2B5EF4-FFF2-40B4-BE49-F238E27FC236}">
                  <a16:creationId xmlns:a16="http://schemas.microsoft.com/office/drawing/2014/main" id="{6F179D82-B474-C3C8-98E6-5403911A72C6}"/>
                </a:ext>
              </a:extLst>
            </p:cNvPr>
            <p:cNvSpPr>
              <a:spLocks/>
            </p:cNvSpPr>
            <p:nvPr/>
          </p:nvSpPr>
          <p:spPr>
            <a:xfrm>
              <a:off x="4159991" y="1966820"/>
              <a:ext cx="3872018" cy="3758383"/>
            </a:xfrm>
            <a:prstGeom prst="arc">
              <a:avLst>
                <a:gd name="adj1" fmla="val 12839351"/>
                <a:gd name="adj2" fmla="val 15218942"/>
              </a:avLst>
            </a:prstGeom>
            <a:ln w="76200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Merge 33">
              <a:extLst>
                <a:ext uri="{FF2B5EF4-FFF2-40B4-BE49-F238E27FC236}">
                  <a16:creationId xmlns:a16="http://schemas.microsoft.com/office/drawing/2014/main" id="{0CBAA9A4-A475-E70C-2637-8819EA642478}"/>
                </a:ext>
              </a:extLst>
            </p:cNvPr>
            <p:cNvSpPr>
              <a:spLocks/>
            </p:cNvSpPr>
            <p:nvPr/>
          </p:nvSpPr>
          <p:spPr>
            <a:xfrm rot="2171545">
              <a:off x="4397562" y="2576761"/>
              <a:ext cx="304468" cy="300565"/>
            </a:xfrm>
            <a:prstGeom prst="flowChartMerg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EE3BED42-510D-A49D-2891-29EA1537FD7F}"/>
              </a:ext>
            </a:extLst>
          </p:cNvPr>
          <p:cNvSpPr txBox="1">
            <a:spLocks/>
          </p:cNvSpPr>
          <p:nvPr/>
        </p:nvSpPr>
        <p:spPr>
          <a:xfrm>
            <a:off x="4874023" y="2871424"/>
            <a:ext cx="80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Museo Sans 900" panose="02000000000000000000" pitchFamily="2" charset="77"/>
              </a:rPr>
              <a:t>1st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C0E26A5B-2759-2FD3-05BC-4979D468033E}"/>
              </a:ext>
            </a:extLst>
          </p:cNvPr>
          <p:cNvGrpSpPr>
            <a:grpSpLocks/>
          </p:cNvGrpSpPr>
          <p:nvPr/>
        </p:nvGrpSpPr>
        <p:grpSpPr>
          <a:xfrm>
            <a:off x="4925717" y="2111199"/>
            <a:ext cx="3920602" cy="3758383"/>
            <a:chOff x="4119601" y="1966820"/>
            <a:chExt cx="3920602" cy="3758383"/>
          </a:xfrm>
        </p:grpSpPr>
        <p:sp>
          <p:nvSpPr>
            <p:cNvPr id="35" name="Merge 34">
              <a:extLst>
                <a:ext uri="{FF2B5EF4-FFF2-40B4-BE49-F238E27FC236}">
                  <a16:creationId xmlns:a16="http://schemas.microsoft.com/office/drawing/2014/main" id="{72A59661-3A7D-39B7-C55E-F8828B9E587F}"/>
                </a:ext>
              </a:extLst>
            </p:cNvPr>
            <p:cNvSpPr>
              <a:spLocks/>
            </p:cNvSpPr>
            <p:nvPr/>
          </p:nvSpPr>
          <p:spPr>
            <a:xfrm rot="20747017">
              <a:off x="4119601" y="4294856"/>
              <a:ext cx="304468" cy="300565"/>
            </a:xfrm>
            <a:prstGeom prst="flowChartMerg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Arc 43">
              <a:extLst>
                <a:ext uri="{FF2B5EF4-FFF2-40B4-BE49-F238E27FC236}">
                  <a16:creationId xmlns:a16="http://schemas.microsoft.com/office/drawing/2014/main" id="{4816F776-0DDE-F68F-FEBF-01FFE2249D5F}"/>
                </a:ext>
              </a:extLst>
            </p:cNvPr>
            <p:cNvSpPr>
              <a:spLocks/>
            </p:cNvSpPr>
            <p:nvPr/>
          </p:nvSpPr>
          <p:spPr>
            <a:xfrm>
              <a:off x="4168185" y="1966820"/>
              <a:ext cx="3872018" cy="3758383"/>
            </a:xfrm>
            <a:prstGeom prst="arc">
              <a:avLst>
                <a:gd name="adj1" fmla="val 9601206"/>
                <a:gd name="adj2" fmla="val 11972420"/>
              </a:avLst>
            </a:prstGeom>
            <a:ln w="76200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51A2020D-6FE8-9CF6-27E2-9FDBE53A424B}"/>
              </a:ext>
            </a:extLst>
          </p:cNvPr>
          <p:cNvSpPr txBox="1">
            <a:spLocks/>
          </p:cNvSpPr>
          <p:nvPr/>
        </p:nvSpPr>
        <p:spPr>
          <a:xfrm>
            <a:off x="4487161" y="4622591"/>
            <a:ext cx="15767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Museo Sans 900" panose="02000000000000000000" pitchFamily="2" charset="77"/>
              </a:rPr>
              <a:t>Forms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A66FDCE1-E3FB-7909-5B39-F2DEEB66BA25}"/>
              </a:ext>
            </a:extLst>
          </p:cNvPr>
          <p:cNvGrpSpPr>
            <a:grpSpLocks/>
          </p:cNvGrpSpPr>
          <p:nvPr/>
        </p:nvGrpSpPr>
        <p:grpSpPr>
          <a:xfrm>
            <a:off x="4966106" y="2120773"/>
            <a:ext cx="3872018" cy="3764160"/>
            <a:chOff x="4159990" y="1976394"/>
            <a:chExt cx="3872018" cy="3764160"/>
          </a:xfrm>
        </p:grpSpPr>
        <p:sp>
          <p:nvSpPr>
            <p:cNvPr id="36" name="Merge 35">
              <a:extLst>
                <a:ext uri="{FF2B5EF4-FFF2-40B4-BE49-F238E27FC236}">
                  <a16:creationId xmlns:a16="http://schemas.microsoft.com/office/drawing/2014/main" id="{602932FE-E512-684D-7DE0-752D45CB3270}"/>
                </a:ext>
              </a:extLst>
            </p:cNvPr>
            <p:cNvSpPr>
              <a:spLocks/>
            </p:cNvSpPr>
            <p:nvPr/>
          </p:nvSpPr>
          <p:spPr>
            <a:xfrm rot="18115705">
              <a:off x="5162619" y="5438037"/>
              <a:ext cx="304468" cy="300565"/>
            </a:xfrm>
            <a:prstGeom prst="flowChartMerg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Arc 39">
              <a:extLst>
                <a:ext uri="{FF2B5EF4-FFF2-40B4-BE49-F238E27FC236}">
                  <a16:creationId xmlns:a16="http://schemas.microsoft.com/office/drawing/2014/main" id="{184CB3EC-090D-D001-C263-2283D36D2CAF}"/>
                </a:ext>
              </a:extLst>
            </p:cNvPr>
            <p:cNvSpPr>
              <a:spLocks/>
            </p:cNvSpPr>
            <p:nvPr/>
          </p:nvSpPr>
          <p:spPr>
            <a:xfrm>
              <a:off x="4159990" y="1976394"/>
              <a:ext cx="3872018" cy="3758383"/>
            </a:xfrm>
            <a:prstGeom prst="arc">
              <a:avLst>
                <a:gd name="adj1" fmla="val 6726683"/>
                <a:gd name="adj2" fmla="val 8638094"/>
              </a:avLst>
            </a:prstGeom>
            <a:ln w="76200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281D3C0A-89BF-1EB7-C5B8-869222A55EBA}"/>
              </a:ext>
            </a:extLst>
          </p:cNvPr>
          <p:cNvSpPr txBox="1">
            <a:spLocks/>
          </p:cNvSpPr>
          <p:nvPr/>
        </p:nvSpPr>
        <p:spPr>
          <a:xfrm>
            <a:off x="6251560" y="5533089"/>
            <a:ext cx="12954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Museo Sans 900" panose="02000000000000000000" pitchFamily="2" charset="77"/>
              </a:rPr>
              <a:t>Bible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B3A6A4E4-17EA-249D-581B-D14FE554D4A2}"/>
              </a:ext>
            </a:extLst>
          </p:cNvPr>
          <p:cNvGrpSpPr>
            <a:grpSpLocks/>
          </p:cNvGrpSpPr>
          <p:nvPr/>
        </p:nvGrpSpPr>
        <p:grpSpPr>
          <a:xfrm>
            <a:off x="4974946" y="2108896"/>
            <a:ext cx="3872018" cy="3758383"/>
            <a:chOff x="4168830" y="1964517"/>
            <a:chExt cx="3872018" cy="3758383"/>
          </a:xfrm>
        </p:grpSpPr>
        <p:sp>
          <p:nvSpPr>
            <p:cNvPr id="37" name="Merge 36">
              <a:extLst>
                <a:ext uri="{FF2B5EF4-FFF2-40B4-BE49-F238E27FC236}">
                  <a16:creationId xmlns:a16="http://schemas.microsoft.com/office/drawing/2014/main" id="{1E070654-95FD-21A3-B778-B4E90E0C671D}"/>
                </a:ext>
              </a:extLst>
            </p:cNvPr>
            <p:cNvSpPr>
              <a:spLocks/>
            </p:cNvSpPr>
            <p:nvPr/>
          </p:nvSpPr>
          <p:spPr>
            <a:xfrm rot="19145503">
              <a:off x="7478855" y="2543692"/>
              <a:ext cx="304468" cy="300565"/>
            </a:xfrm>
            <a:prstGeom prst="flowChartMerg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Arc 40">
              <a:extLst>
                <a:ext uri="{FF2B5EF4-FFF2-40B4-BE49-F238E27FC236}">
                  <a16:creationId xmlns:a16="http://schemas.microsoft.com/office/drawing/2014/main" id="{BA026897-DEB3-6D29-1792-92518F0FF978}"/>
                </a:ext>
              </a:extLst>
            </p:cNvPr>
            <p:cNvSpPr>
              <a:spLocks/>
            </p:cNvSpPr>
            <p:nvPr/>
          </p:nvSpPr>
          <p:spPr>
            <a:xfrm>
              <a:off x="4168830" y="1964517"/>
              <a:ext cx="3872018" cy="3758383"/>
            </a:xfrm>
            <a:prstGeom prst="arc">
              <a:avLst>
                <a:gd name="adj1" fmla="val 17208121"/>
                <a:gd name="adj2" fmla="val 19360965"/>
              </a:avLst>
            </a:prstGeom>
            <a:ln w="76200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891CD0BB-90B9-8BB6-2852-E2CA26E655A9}"/>
              </a:ext>
            </a:extLst>
          </p:cNvPr>
          <p:cNvSpPr txBox="1">
            <a:spLocks/>
          </p:cNvSpPr>
          <p:nvPr/>
        </p:nvSpPr>
        <p:spPr>
          <a:xfrm>
            <a:off x="8235754" y="2871424"/>
            <a:ext cx="10315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Museo Sans 900" panose="02000000000000000000" pitchFamily="2" charset="77"/>
              </a:rPr>
              <a:t>2nd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D5E9FABA-0D24-576A-707F-2E83683165FC}"/>
              </a:ext>
            </a:extLst>
          </p:cNvPr>
          <p:cNvGrpSpPr>
            <a:grpSpLocks/>
          </p:cNvGrpSpPr>
          <p:nvPr/>
        </p:nvGrpSpPr>
        <p:grpSpPr>
          <a:xfrm>
            <a:off x="4972045" y="2108966"/>
            <a:ext cx="3948683" cy="3758383"/>
            <a:chOff x="4165929" y="1964587"/>
            <a:chExt cx="3948683" cy="3758383"/>
          </a:xfrm>
        </p:grpSpPr>
        <p:sp>
          <p:nvSpPr>
            <p:cNvPr id="38" name="Merge 37">
              <a:extLst>
                <a:ext uri="{FF2B5EF4-FFF2-40B4-BE49-F238E27FC236}">
                  <a16:creationId xmlns:a16="http://schemas.microsoft.com/office/drawing/2014/main" id="{31EA1C68-D4CD-717A-36A7-51C697DEFFD0}"/>
                </a:ext>
              </a:extLst>
            </p:cNvPr>
            <p:cNvSpPr>
              <a:spLocks/>
            </p:cNvSpPr>
            <p:nvPr/>
          </p:nvSpPr>
          <p:spPr>
            <a:xfrm rot="838537">
              <a:off x="7810144" y="4178685"/>
              <a:ext cx="304468" cy="300565"/>
            </a:xfrm>
            <a:prstGeom prst="flowChartMerg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Arc 41">
              <a:extLst>
                <a:ext uri="{FF2B5EF4-FFF2-40B4-BE49-F238E27FC236}">
                  <a16:creationId xmlns:a16="http://schemas.microsoft.com/office/drawing/2014/main" id="{C3E7F55E-4BFD-E640-0745-8D3973E21B8B}"/>
                </a:ext>
              </a:extLst>
            </p:cNvPr>
            <p:cNvSpPr>
              <a:spLocks/>
            </p:cNvSpPr>
            <p:nvPr/>
          </p:nvSpPr>
          <p:spPr>
            <a:xfrm>
              <a:off x="4165929" y="1964587"/>
              <a:ext cx="3872018" cy="3758383"/>
            </a:xfrm>
            <a:prstGeom prst="arc">
              <a:avLst>
                <a:gd name="adj1" fmla="val 20494771"/>
                <a:gd name="adj2" fmla="val 972167"/>
              </a:avLst>
            </a:prstGeom>
            <a:ln w="76200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A56B96A0-B005-10D7-6CA0-469C038259D5}"/>
              </a:ext>
            </a:extLst>
          </p:cNvPr>
          <p:cNvSpPr txBox="1">
            <a:spLocks/>
          </p:cNvSpPr>
          <p:nvPr/>
        </p:nvSpPr>
        <p:spPr>
          <a:xfrm>
            <a:off x="7703890" y="4589518"/>
            <a:ext cx="2145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Museo Sans 900" panose="02000000000000000000" pitchFamily="2" charset="77"/>
              </a:rPr>
              <a:t>Confirms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634B6906-9138-DE22-ADE7-17904EB1094A}"/>
              </a:ext>
            </a:extLst>
          </p:cNvPr>
          <p:cNvGrpSpPr>
            <a:grpSpLocks/>
          </p:cNvGrpSpPr>
          <p:nvPr/>
        </p:nvGrpSpPr>
        <p:grpSpPr>
          <a:xfrm>
            <a:off x="4963022" y="2115734"/>
            <a:ext cx="3872018" cy="3785600"/>
            <a:chOff x="4156906" y="1971355"/>
            <a:chExt cx="3872018" cy="3785600"/>
          </a:xfrm>
        </p:grpSpPr>
        <p:sp>
          <p:nvSpPr>
            <p:cNvPr id="39" name="Merge 38">
              <a:extLst>
                <a:ext uri="{FF2B5EF4-FFF2-40B4-BE49-F238E27FC236}">
                  <a16:creationId xmlns:a16="http://schemas.microsoft.com/office/drawing/2014/main" id="{4D647018-A32C-630E-2DED-28C2A0838080}"/>
                </a:ext>
              </a:extLst>
            </p:cNvPr>
            <p:cNvSpPr>
              <a:spLocks/>
            </p:cNvSpPr>
            <p:nvPr/>
          </p:nvSpPr>
          <p:spPr>
            <a:xfrm rot="3946137">
              <a:off x="6668865" y="5454438"/>
              <a:ext cx="304468" cy="300565"/>
            </a:xfrm>
            <a:prstGeom prst="flowChartMerg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Arc 42">
              <a:extLst>
                <a:ext uri="{FF2B5EF4-FFF2-40B4-BE49-F238E27FC236}">
                  <a16:creationId xmlns:a16="http://schemas.microsoft.com/office/drawing/2014/main" id="{D842F649-CE8B-0200-2BCE-5BFC75876BE3}"/>
                </a:ext>
              </a:extLst>
            </p:cNvPr>
            <p:cNvSpPr>
              <a:spLocks/>
            </p:cNvSpPr>
            <p:nvPr/>
          </p:nvSpPr>
          <p:spPr>
            <a:xfrm>
              <a:off x="4156906" y="1971355"/>
              <a:ext cx="3872018" cy="3758383"/>
            </a:xfrm>
            <a:prstGeom prst="arc">
              <a:avLst>
                <a:gd name="adj1" fmla="val 2080091"/>
                <a:gd name="adj2" fmla="val 3832067"/>
              </a:avLst>
            </a:prstGeom>
            <a:ln w="76200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2C96B6BC-BB2C-E733-2A25-A5E289FD4F7A}"/>
              </a:ext>
            </a:extLst>
          </p:cNvPr>
          <p:cNvSpPr txBox="1">
            <a:spLocks/>
          </p:cNvSpPr>
          <p:nvPr/>
        </p:nvSpPr>
        <p:spPr>
          <a:xfrm>
            <a:off x="6062774" y="3753315"/>
            <a:ext cx="16939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Museo Sans 900" panose="02000000000000000000" pitchFamily="2" charset="77"/>
              </a:rPr>
              <a:t>LINKED</a:t>
            </a:r>
          </a:p>
        </p:txBody>
      </p:sp>
      <p:sp>
        <p:nvSpPr>
          <p:cNvPr id="14" name="Down Arrow 13">
            <a:extLst>
              <a:ext uri="{FF2B5EF4-FFF2-40B4-BE49-F238E27FC236}">
                <a16:creationId xmlns:a16="http://schemas.microsoft.com/office/drawing/2014/main" id="{8A02612C-1C7F-A7B4-0DAE-F0E502A51463}"/>
              </a:ext>
            </a:extLst>
          </p:cNvPr>
          <p:cNvSpPr>
            <a:spLocks/>
          </p:cNvSpPr>
          <p:nvPr/>
        </p:nvSpPr>
        <p:spPr>
          <a:xfrm>
            <a:off x="6749716" y="2768896"/>
            <a:ext cx="304800" cy="909212"/>
          </a:xfrm>
          <a:prstGeom prst="downArrow">
            <a:avLst>
              <a:gd name="adj1" fmla="val 34615"/>
              <a:gd name="adj2" fmla="val 80769"/>
            </a:avLst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>
            <a:extLst>
              <a:ext uri="{FF2B5EF4-FFF2-40B4-BE49-F238E27FC236}">
                <a16:creationId xmlns:a16="http://schemas.microsoft.com/office/drawing/2014/main" id="{4574EDA3-4777-0350-AFE6-D4D94C768CFF}"/>
              </a:ext>
            </a:extLst>
          </p:cNvPr>
          <p:cNvSpPr>
            <a:spLocks/>
          </p:cNvSpPr>
          <p:nvPr/>
        </p:nvSpPr>
        <p:spPr>
          <a:xfrm rot="10800000">
            <a:off x="6749716" y="4418037"/>
            <a:ext cx="304800" cy="909212"/>
          </a:xfrm>
          <a:prstGeom prst="downArrow">
            <a:avLst>
              <a:gd name="adj1" fmla="val 34615"/>
              <a:gd name="adj2" fmla="val 80769"/>
            </a:avLst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ame 17">
            <a:extLst>
              <a:ext uri="{FF2B5EF4-FFF2-40B4-BE49-F238E27FC236}">
                <a16:creationId xmlns:a16="http://schemas.microsoft.com/office/drawing/2014/main" id="{973535EA-D683-7907-AC76-C2CD9134A796}"/>
              </a:ext>
            </a:extLst>
          </p:cNvPr>
          <p:cNvSpPr>
            <a:spLocks/>
          </p:cNvSpPr>
          <p:nvPr/>
        </p:nvSpPr>
        <p:spPr>
          <a:xfrm>
            <a:off x="7703890" y="4612382"/>
            <a:ext cx="2045674" cy="561911"/>
          </a:xfrm>
          <a:prstGeom prst="frame">
            <a:avLst>
              <a:gd name="adj1" fmla="val 0"/>
            </a:avLst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Frame 19">
            <a:extLst>
              <a:ext uri="{FF2B5EF4-FFF2-40B4-BE49-F238E27FC236}">
                <a16:creationId xmlns:a16="http://schemas.microsoft.com/office/drawing/2014/main" id="{6D4504EE-8A6A-424B-7C3B-4F8A711D673A}"/>
              </a:ext>
            </a:extLst>
          </p:cNvPr>
          <p:cNvSpPr>
            <a:spLocks/>
          </p:cNvSpPr>
          <p:nvPr/>
        </p:nvSpPr>
        <p:spPr>
          <a:xfrm>
            <a:off x="6245621" y="1703544"/>
            <a:ext cx="1295402" cy="931962"/>
          </a:xfrm>
          <a:prstGeom prst="frame">
            <a:avLst>
              <a:gd name="adj1" fmla="val 0"/>
            </a:avLst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Frame 18">
            <a:extLst>
              <a:ext uri="{FF2B5EF4-FFF2-40B4-BE49-F238E27FC236}">
                <a16:creationId xmlns:a16="http://schemas.microsoft.com/office/drawing/2014/main" id="{F51BBCA4-4EC7-4BED-2116-76052E454E73}"/>
              </a:ext>
            </a:extLst>
          </p:cNvPr>
          <p:cNvSpPr>
            <a:spLocks/>
          </p:cNvSpPr>
          <p:nvPr/>
        </p:nvSpPr>
        <p:spPr>
          <a:xfrm>
            <a:off x="6198731" y="5399699"/>
            <a:ext cx="1342292" cy="939332"/>
          </a:xfrm>
          <a:prstGeom prst="frame">
            <a:avLst>
              <a:gd name="adj1" fmla="val 0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Down Arrow 20">
            <a:extLst>
              <a:ext uri="{FF2B5EF4-FFF2-40B4-BE49-F238E27FC236}">
                <a16:creationId xmlns:a16="http://schemas.microsoft.com/office/drawing/2014/main" id="{A1AD2BA1-D911-F70D-53D8-9D482BB1598C}"/>
              </a:ext>
            </a:extLst>
          </p:cNvPr>
          <p:cNvSpPr>
            <a:spLocks/>
          </p:cNvSpPr>
          <p:nvPr/>
        </p:nvSpPr>
        <p:spPr>
          <a:xfrm rot="10800000">
            <a:off x="6856396" y="1043607"/>
            <a:ext cx="91440" cy="578019"/>
          </a:xfrm>
          <a:prstGeom prst="downArrow">
            <a:avLst>
              <a:gd name="adj1" fmla="val 6615"/>
              <a:gd name="adj2" fmla="val 82769"/>
            </a:avLst>
          </a:prstGeom>
          <a:solidFill>
            <a:schemeClr val="accent2"/>
          </a:solidFill>
          <a:ln cap="sq">
            <a:solidFill>
              <a:srgbClr val="FF0000"/>
            </a:solidFill>
            <a:prstDash val="dash"/>
            <a:beve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CC70198-B81C-D8EC-02F7-C3041AE82F4E}"/>
              </a:ext>
            </a:extLst>
          </p:cNvPr>
          <p:cNvSpPr txBox="1">
            <a:spLocks/>
          </p:cNvSpPr>
          <p:nvPr/>
        </p:nvSpPr>
        <p:spPr>
          <a:xfrm>
            <a:off x="5912913" y="470271"/>
            <a:ext cx="21308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latin typeface="Museo Sans 700" panose="02000000000000000000" pitchFamily="2" charset="77"/>
              </a:rPr>
              <a:t>Anything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10BBC3E-7D0C-1D15-80D8-2CDC58900C8A}"/>
              </a:ext>
            </a:extLst>
          </p:cNvPr>
          <p:cNvSpPr txBox="1">
            <a:spLocks/>
          </p:cNvSpPr>
          <p:nvPr/>
        </p:nvSpPr>
        <p:spPr>
          <a:xfrm>
            <a:off x="10111263" y="3262718"/>
            <a:ext cx="18669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latin typeface="Museo Sans 700" panose="02000000000000000000" pitchFamily="2" charset="77"/>
              </a:rPr>
              <a:t>Fanatics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89DDFA-DF90-BF11-ADB2-EC2FDB57DA6D}"/>
              </a:ext>
            </a:extLst>
          </p:cNvPr>
          <p:cNvSpPr txBox="1"/>
          <p:nvPr/>
        </p:nvSpPr>
        <p:spPr>
          <a:xfrm rot="20367787">
            <a:off x="878305" y="1055046"/>
            <a:ext cx="19009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Museo Sans 700" panose="02000000000000000000" pitchFamily="2" charset="77"/>
              </a:rPr>
              <a:t>Means of Grace</a:t>
            </a:r>
          </a:p>
        </p:txBody>
      </p:sp>
      <p:sp>
        <p:nvSpPr>
          <p:cNvPr id="5" name="Arc 4">
            <a:extLst>
              <a:ext uri="{FF2B5EF4-FFF2-40B4-BE49-F238E27FC236}">
                <a16:creationId xmlns:a16="http://schemas.microsoft.com/office/drawing/2014/main" id="{2CAC68B7-9884-3557-91FF-B55D72996409}"/>
              </a:ext>
            </a:extLst>
          </p:cNvPr>
          <p:cNvSpPr>
            <a:spLocks/>
          </p:cNvSpPr>
          <p:nvPr/>
        </p:nvSpPr>
        <p:spPr>
          <a:xfrm>
            <a:off x="1491916" y="-878305"/>
            <a:ext cx="7952873" cy="6633949"/>
          </a:xfrm>
          <a:prstGeom prst="arc">
            <a:avLst>
              <a:gd name="adj1" fmla="val 5476532"/>
              <a:gd name="adj2" fmla="val 11054714"/>
            </a:avLst>
          </a:prstGeom>
          <a:ln w="76200"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Merge 5">
            <a:extLst>
              <a:ext uri="{FF2B5EF4-FFF2-40B4-BE49-F238E27FC236}">
                <a16:creationId xmlns:a16="http://schemas.microsoft.com/office/drawing/2014/main" id="{074A8FA5-0773-D0DC-D1CD-7AD87AFE2A41}"/>
              </a:ext>
            </a:extLst>
          </p:cNvPr>
          <p:cNvSpPr>
            <a:spLocks/>
          </p:cNvSpPr>
          <p:nvPr/>
        </p:nvSpPr>
        <p:spPr>
          <a:xfrm rot="16445474">
            <a:off x="5362414" y="5623659"/>
            <a:ext cx="304468" cy="300565"/>
          </a:xfrm>
          <a:prstGeom prst="flowChartMerg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001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CACA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" grpId="0"/>
      <p:bldP spid="4" grpId="0"/>
      <p:bldP spid="9" grpId="0"/>
      <p:bldP spid="8" grpId="0"/>
      <p:bldP spid="10" grpId="0"/>
      <p:bldP spid="17" grpId="0"/>
      <p:bldP spid="14" grpId="0" animBg="1"/>
      <p:bldP spid="15" grpId="0" animBg="1"/>
      <p:bldP spid="18" grpId="0" animBg="1"/>
      <p:bldP spid="20" grpId="0" animBg="1"/>
      <p:bldP spid="19" grpId="0" animBg="1"/>
      <p:bldP spid="21" grpId="0" animBg="1"/>
      <p:bldP spid="23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2000">
              <a:schemeClr val="accent1">
                <a:lumMod val="5000"/>
                <a:lumOff val="95000"/>
              </a:schemeClr>
            </a:gs>
            <a:gs pos="98000">
              <a:schemeClr val="accent1">
                <a:lumMod val="55000"/>
                <a:lumOff val="4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CE52358-D76F-B1E2-1029-F51DD34267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67AD07E-1D5C-0E47-CFA0-D93F1919F307}"/>
              </a:ext>
            </a:extLst>
          </p:cNvPr>
          <p:cNvSpPr txBox="1"/>
          <p:nvPr/>
        </p:nvSpPr>
        <p:spPr>
          <a:xfrm>
            <a:off x="7062537" y="806115"/>
            <a:ext cx="439152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Museo Sans 700" panose="02000000000000000000" pitchFamily="2" charset="77"/>
              </a:rPr>
              <a:t>1.	Understanding</a:t>
            </a:r>
          </a:p>
          <a:p>
            <a:endParaRPr lang="en-US" sz="3600" b="1" dirty="0">
              <a:latin typeface="Museo Sans 700" panose="02000000000000000000" pitchFamily="2" charset="77"/>
            </a:endParaRPr>
          </a:p>
          <a:p>
            <a:r>
              <a:rPr lang="en-US" sz="3600" b="1" dirty="0">
                <a:latin typeface="Museo Sans 700" panose="02000000000000000000" pitchFamily="2" charset="77"/>
              </a:rPr>
              <a:t>2. 	Conviction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D68403-BD28-438E-FC66-77E0F1B1C7AA}"/>
              </a:ext>
            </a:extLst>
          </p:cNvPr>
          <p:cNvSpPr txBox="1">
            <a:spLocks/>
          </p:cNvSpPr>
          <p:nvPr/>
        </p:nvSpPr>
        <p:spPr>
          <a:xfrm>
            <a:off x="3348950" y="1742107"/>
            <a:ext cx="12778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Museo Sans 900" panose="02000000000000000000" pitchFamily="2" charset="77"/>
              </a:rPr>
              <a:t>Holy Spirit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A61BC72-63F5-9458-D535-57933B09C5E4}"/>
              </a:ext>
            </a:extLst>
          </p:cNvPr>
          <p:cNvGrpSpPr>
            <a:grpSpLocks/>
          </p:cNvGrpSpPr>
          <p:nvPr/>
        </p:nvGrpSpPr>
        <p:grpSpPr>
          <a:xfrm>
            <a:off x="2051849" y="2243546"/>
            <a:ext cx="3872018" cy="3758383"/>
            <a:chOff x="4159991" y="1966820"/>
            <a:chExt cx="3872018" cy="3758383"/>
          </a:xfrm>
        </p:grpSpPr>
        <p:sp>
          <p:nvSpPr>
            <p:cNvPr id="16" name="Arc 15">
              <a:extLst>
                <a:ext uri="{FF2B5EF4-FFF2-40B4-BE49-F238E27FC236}">
                  <a16:creationId xmlns:a16="http://schemas.microsoft.com/office/drawing/2014/main" id="{25A02284-3689-AD62-BBF9-E9ED93550866}"/>
                </a:ext>
              </a:extLst>
            </p:cNvPr>
            <p:cNvSpPr>
              <a:spLocks/>
            </p:cNvSpPr>
            <p:nvPr/>
          </p:nvSpPr>
          <p:spPr>
            <a:xfrm>
              <a:off x="4159991" y="1966820"/>
              <a:ext cx="3872018" cy="3758383"/>
            </a:xfrm>
            <a:prstGeom prst="arc">
              <a:avLst>
                <a:gd name="adj1" fmla="val 12839351"/>
                <a:gd name="adj2" fmla="val 15218942"/>
              </a:avLst>
            </a:prstGeom>
            <a:ln w="76200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Merge 21">
              <a:extLst>
                <a:ext uri="{FF2B5EF4-FFF2-40B4-BE49-F238E27FC236}">
                  <a16:creationId xmlns:a16="http://schemas.microsoft.com/office/drawing/2014/main" id="{73B5EEBD-9E5E-2B91-8AD2-E029A7532323}"/>
                </a:ext>
              </a:extLst>
            </p:cNvPr>
            <p:cNvSpPr>
              <a:spLocks/>
            </p:cNvSpPr>
            <p:nvPr/>
          </p:nvSpPr>
          <p:spPr>
            <a:xfrm rot="2171545">
              <a:off x="4397562" y="2576761"/>
              <a:ext cx="304468" cy="300565"/>
            </a:xfrm>
            <a:prstGeom prst="flowChartMerg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B282A81D-E33D-D8AF-89B4-BCC31912EBDC}"/>
              </a:ext>
            </a:extLst>
          </p:cNvPr>
          <p:cNvSpPr txBox="1">
            <a:spLocks/>
          </p:cNvSpPr>
          <p:nvPr/>
        </p:nvSpPr>
        <p:spPr>
          <a:xfrm>
            <a:off x="1959765" y="3003771"/>
            <a:ext cx="80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Museo Sans 900" panose="02000000000000000000" pitchFamily="2" charset="77"/>
              </a:rPr>
              <a:t>1st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FE94CAB-2ED4-BD9A-7F9C-21872C5CE20C}"/>
              </a:ext>
            </a:extLst>
          </p:cNvPr>
          <p:cNvGrpSpPr>
            <a:grpSpLocks/>
          </p:cNvGrpSpPr>
          <p:nvPr/>
        </p:nvGrpSpPr>
        <p:grpSpPr>
          <a:xfrm>
            <a:off x="2011459" y="2243546"/>
            <a:ext cx="3920602" cy="3758383"/>
            <a:chOff x="4119601" y="1966820"/>
            <a:chExt cx="3920602" cy="3758383"/>
          </a:xfrm>
        </p:grpSpPr>
        <p:sp>
          <p:nvSpPr>
            <p:cNvPr id="28" name="Merge 27">
              <a:extLst>
                <a:ext uri="{FF2B5EF4-FFF2-40B4-BE49-F238E27FC236}">
                  <a16:creationId xmlns:a16="http://schemas.microsoft.com/office/drawing/2014/main" id="{53D5F882-16B6-F612-55EF-5FF7DAF0410C}"/>
                </a:ext>
              </a:extLst>
            </p:cNvPr>
            <p:cNvSpPr>
              <a:spLocks/>
            </p:cNvSpPr>
            <p:nvPr/>
          </p:nvSpPr>
          <p:spPr>
            <a:xfrm rot="20747017">
              <a:off x="4119601" y="4294856"/>
              <a:ext cx="304468" cy="300565"/>
            </a:xfrm>
            <a:prstGeom prst="flowChartMerg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Arc 28">
              <a:extLst>
                <a:ext uri="{FF2B5EF4-FFF2-40B4-BE49-F238E27FC236}">
                  <a16:creationId xmlns:a16="http://schemas.microsoft.com/office/drawing/2014/main" id="{9B88C241-C5CE-C63A-4A33-68A28166B950}"/>
                </a:ext>
              </a:extLst>
            </p:cNvPr>
            <p:cNvSpPr>
              <a:spLocks/>
            </p:cNvSpPr>
            <p:nvPr/>
          </p:nvSpPr>
          <p:spPr>
            <a:xfrm>
              <a:off x="4168185" y="1966820"/>
              <a:ext cx="3872018" cy="3758383"/>
            </a:xfrm>
            <a:prstGeom prst="arc">
              <a:avLst>
                <a:gd name="adj1" fmla="val 9601206"/>
                <a:gd name="adj2" fmla="val 11972420"/>
              </a:avLst>
            </a:prstGeom>
            <a:ln w="76200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D56DB469-5C6A-FE82-AB0A-7B67C25D4D18}"/>
              </a:ext>
            </a:extLst>
          </p:cNvPr>
          <p:cNvSpPr txBox="1">
            <a:spLocks/>
          </p:cNvSpPr>
          <p:nvPr/>
        </p:nvSpPr>
        <p:spPr>
          <a:xfrm>
            <a:off x="1572903" y="4754938"/>
            <a:ext cx="15767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Museo Sans 900" panose="02000000000000000000" pitchFamily="2" charset="77"/>
              </a:rPr>
              <a:t>Forms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49BACA1-F024-402B-7A0B-86453320A039}"/>
              </a:ext>
            </a:extLst>
          </p:cNvPr>
          <p:cNvGrpSpPr>
            <a:grpSpLocks/>
          </p:cNvGrpSpPr>
          <p:nvPr/>
        </p:nvGrpSpPr>
        <p:grpSpPr>
          <a:xfrm>
            <a:off x="2051848" y="2253120"/>
            <a:ext cx="3872018" cy="3764160"/>
            <a:chOff x="4159990" y="1976394"/>
            <a:chExt cx="3872018" cy="3764160"/>
          </a:xfrm>
        </p:grpSpPr>
        <p:sp>
          <p:nvSpPr>
            <p:cNvPr id="32" name="Merge 31">
              <a:extLst>
                <a:ext uri="{FF2B5EF4-FFF2-40B4-BE49-F238E27FC236}">
                  <a16:creationId xmlns:a16="http://schemas.microsoft.com/office/drawing/2014/main" id="{77EFF4B7-925B-06E8-81C9-72DED1F92649}"/>
                </a:ext>
              </a:extLst>
            </p:cNvPr>
            <p:cNvSpPr>
              <a:spLocks/>
            </p:cNvSpPr>
            <p:nvPr/>
          </p:nvSpPr>
          <p:spPr>
            <a:xfrm rot="18115705">
              <a:off x="5162619" y="5438037"/>
              <a:ext cx="304468" cy="300565"/>
            </a:xfrm>
            <a:prstGeom prst="flowChartMerg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Arc 32">
              <a:extLst>
                <a:ext uri="{FF2B5EF4-FFF2-40B4-BE49-F238E27FC236}">
                  <a16:creationId xmlns:a16="http://schemas.microsoft.com/office/drawing/2014/main" id="{E1BCEAFB-3C13-4392-CEE7-656C5522B39C}"/>
                </a:ext>
              </a:extLst>
            </p:cNvPr>
            <p:cNvSpPr>
              <a:spLocks/>
            </p:cNvSpPr>
            <p:nvPr/>
          </p:nvSpPr>
          <p:spPr>
            <a:xfrm>
              <a:off x="4159990" y="1976394"/>
              <a:ext cx="3872018" cy="3758383"/>
            </a:xfrm>
            <a:prstGeom prst="arc">
              <a:avLst>
                <a:gd name="adj1" fmla="val 6726683"/>
                <a:gd name="adj2" fmla="val 8638094"/>
              </a:avLst>
            </a:prstGeom>
            <a:ln w="76200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AC10231B-7773-FC64-35A7-540D85D0AB54}"/>
              </a:ext>
            </a:extLst>
          </p:cNvPr>
          <p:cNvSpPr txBox="1">
            <a:spLocks/>
          </p:cNvSpPr>
          <p:nvPr/>
        </p:nvSpPr>
        <p:spPr>
          <a:xfrm>
            <a:off x="3337302" y="5665436"/>
            <a:ext cx="12954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Museo Sans 900" panose="02000000000000000000" pitchFamily="2" charset="77"/>
              </a:rPr>
              <a:t>Bible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FD7DBBD6-8B4F-C5BE-C26E-65A4C1B5EB1B}"/>
              </a:ext>
            </a:extLst>
          </p:cNvPr>
          <p:cNvGrpSpPr>
            <a:grpSpLocks/>
          </p:cNvGrpSpPr>
          <p:nvPr/>
        </p:nvGrpSpPr>
        <p:grpSpPr>
          <a:xfrm>
            <a:off x="2060688" y="2241243"/>
            <a:ext cx="3872018" cy="3758383"/>
            <a:chOff x="4168830" y="1964517"/>
            <a:chExt cx="3872018" cy="3758383"/>
          </a:xfrm>
        </p:grpSpPr>
        <p:sp>
          <p:nvSpPr>
            <p:cNvPr id="53" name="Merge 52">
              <a:extLst>
                <a:ext uri="{FF2B5EF4-FFF2-40B4-BE49-F238E27FC236}">
                  <a16:creationId xmlns:a16="http://schemas.microsoft.com/office/drawing/2014/main" id="{F28D5C09-1E08-17CC-E202-36773FCA71C4}"/>
                </a:ext>
              </a:extLst>
            </p:cNvPr>
            <p:cNvSpPr>
              <a:spLocks/>
            </p:cNvSpPr>
            <p:nvPr/>
          </p:nvSpPr>
          <p:spPr>
            <a:xfrm rot="19145503">
              <a:off x="7478855" y="2543692"/>
              <a:ext cx="304468" cy="300565"/>
            </a:xfrm>
            <a:prstGeom prst="flowChartMerg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Arc 53">
              <a:extLst>
                <a:ext uri="{FF2B5EF4-FFF2-40B4-BE49-F238E27FC236}">
                  <a16:creationId xmlns:a16="http://schemas.microsoft.com/office/drawing/2014/main" id="{79EBF6B5-AE08-E082-E6E7-7E66797F4E89}"/>
                </a:ext>
              </a:extLst>
            </p:cNvPr>
            <p:cNvSpPr>
              <a:spLocks/>
            </p:cNvSpPr>
            <p:nvPr/>
          </p:nvSpPr>
          <p:spPr>
            <a:xfrm>
              <a:off x="4168830" y="1964517"/>
              <a:ext cx="3872018" cy="3758383"/>
            </a:xfrm>
            <a:prstGeom prst="arc">
              <a:avLst>
                <a:gd name="adj1" fmla="val 17208121"/>
                <a:gd name="adj2" fmla="val 19360965"/>
              </a:avLst>
            </a:prstGeom>
            <a:ln w="76200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26762500-E8B7-A1D3-58C1-82603BA4098B}"/>
              </a:ext>
            </a:extLst>
          </p:cNvPr>
          <p:cNvSpPr txBox="1">
            <a:spLocks/>
          </p:cNvSpPr>
          <p:nvPr/>
        </p:nvSpPr>
        <p:spPr>
          <a:xfrm>
            <a:off x="5321496" y="3003771"/>
            <a:ext cx="10315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Museo Sans 900" panose="02000000000000000000" pitchFamily="2" charset="77"/>
              </a:rPr>
              <a:t>2nd</a:t>
            </a: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0A5CF932-6A52-D87C-C6F0-636218AB1B6B}"/>
              </a:ext>
            </a:extLst>
          </p:cNvPr>
          <p:cNvGrpSpPr>
            <a:grpSpLocks/>
          </p:cNvGrpSpPr>
          <p:nvPr/>
        </p:nvGrpSpPr>
        <p:grpSpPr>
          <a:xfrm>
            <a:off x="2057787" y="2241313"/>
            <a:ext cx="3948683" cy="3758383"/>
            <a:chOff x="4165929" y="1964587"/>
            <a:chExt cx="3948683" cy="3758383"/>
          </a:xfrm>
        </p:grpSpPr>
        <p:sp>
          <p:nvSpPr>
            <p:cNvPr id="57" name="Merge 56">
              <a:extLst>
                <a:ext uri="{FF2B5EF4-FFF2-40B4-BE49-F238E27FC236}">
                  <a16:creationId xmlns:a16="http://schemas.microsoft.com/office/drawing/2014/main" id="{1449C3C2-1B2F-FD5B-2A47-8DE9E9C31C02}"/>
                </a:ext>
              </a:extLst>
            </p:cNvPr>
            <p:cNvSpPr>
              <a:spLocks/>
            </p:cNvSpPr>
            <p:nvPr/>
          </p:nvSpPr>
          <p:spPr>
            <a:xfrm rot="838537">
              <a:off x="7810144" y="4178685"/>
              <a:ext cx="304468" cy="300565"/>
            </a:xfrm>
            <a:prstGeom prst="flowChartMerg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Arc 57">
              <a:extLst>
                <a:ext uri="{FF2B5EF4-FFF2-40B4-BE49-F238E27FC236}">
                  <a16:creationId xmlns:a16="http://schemas.microsoft.com/office/drawing/2014/main" id="{5319D370-8152-7D00-1900-73BBE955A574}"/>
                </a:ext>
              </a:extLst>
            </p:cNvPr>
            <p:cNvSpPr>
              <a:spLocks/>
            </p:cNvSpPr>
            <p:nvPr/>
          </p:nvSpPr>
          <p:spPr>
            <a:xfrm>
              <a:off x="4165929" y="1964587"/>
              <a:ext cx="3872018" cy="3758383"/>
            </a:xfrm>
            <a:prstGeom prst="arc">
              <a:avLst>
                <a:gd name="adj1" fmla="val 20494771"/>
                <a:gd name="adj2" fmla="val 972167"/>
              </a:avLst>
            </a:prstGeom>
            <a:ln w="76200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id="{44C3880F-3B34-7D67-D6A6-26480916B2E5}"/>
              </a:ext>
            </a:extLst>
          </p:cNvPr>
          <p:cNvSpPr txBox="1">
            <a:spLocks/>
          </p:cNvSpPr>
          <p:nvPr/>
        </p:nvSpPr>
        <p:spPr>
          <a:xfrm>
            <a:off x="4789632" y="4721865"/>
            <a:ext cx="2145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Museo Sans 900" panose="02000000000000000000" pitchFamily="2" charset="77"/>
              </a:rPr>
              <a:t>Confirms</a:t>
            </a: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73FA03CC-BA9B-1354-00E4-2520F5B4EAB1}"/>
              </a:ext>
            </a:extLst>
          </p:cNvPr>
          <p:cNvGrpSpPr>
            <a:grpSpLocks/>
          </p:cNvGrpSpPr>
          <p:nvPr/>
        </p:nvGrpSpPr>
        <p:grpSpPr>
          <a:xfrm>
            <a:off x="2048764" y="2248081"/>
            <a:ext cx="3872018" cy="3785600"/>
            <a:chOff x="4156906" y="1971355"/>
            <a:chExt cx="3872018" cy="3785600"/>
          </a:xfrm>
        </p:grpSpPr>
        <p:sp>
          <p:nvSpPr>
            <p:cNvPr id="61" name="Merge 60">
              <a:extLst>
                <a:ext uri="{FF2B5EF4-FFF2-40B4-BE49-F238E27FC236}">
                  <a16:creationId xmlns:a16="http://schemas.microsoft.com/office/drawing/2014/main" id="{194D2353-0BB1-B507-1C0F-A0E9DFC9C600}"/>
                </a:ext>
              </a:extLst>
            </p:cNvPr>
            <p:cNvSpPr>
              <a:spLocks/>
            </p:cNvSpPr>
            <p:nvPr/>
          </p:nvSpPr>
          <p:spPr>
            <a:xfrm rot="3946137">
              <a:off x="6668865" y="5454438"/>
              <a:ext cx="304468" cy="300565"/>
            </a:xfrm>
            <a:prstGeom prst="flowChartMerg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Arc 61">
              <a:extLst>
                <a:ext uri="{FF2B5EF4-FFF2-40B4-BE49-F238E27FC236}">
                  <a16:creationId xmlns:a16="http://schemas.microsoft.com/office/drawing/2014/main" id="{330C0B15-AA39-C9FB-D524-DDC560D6AEAE}"/>
                </a:ext>
              </a:extLst>
            </p:cNvPr>
            <p:cNvSpPr>
              <a:spLocks/>
            </p:cNvSpPr>
            <p:nvPr/>
          </p:nvSpPr>
          <p:spPr>
            <a:xfrm>
              <a:off x="4156906" y="1971355"/>
              <a:ext cx="3872018" cy="3758383"/>
            </a:xfrm>
            <a:prstGeom prst="arc">
              <a:avLst>
                <a:gd name="adj1" fmla="val 2080091"/>
                <a:gd name="adj2" fmla="val 3832067"/>
              </a:avLst>
            </a:prstGeom>
            <a:ln w="76200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5FE9DDDE-5F3F-018A-875C-8528C8A1531C}"/>
              </a:ext>
            </a:extLst>
          </p:cNvPr>
          <p:cNvSpPr txBox="1">
            <a:spLocks/>
          </p:cNvSpPr>
          <p:nvPr/>
        </p:nvSpPr>
        <p:spPr>
          <a:xfrm>
            <a:off x="3148516" y="3885662"/>
            <a:ext cx="16939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Museo Sans 900" panose="02000000000000000000" pitchFamily="2" charset="77"/>
              </a:rPr>
              <a:t>LINKED</a:t>
            </a:r>
          </a:p>
        </p:txBody>
      </p:sp>
      <p:sp>
        <p:nvSpPr>
          <p:cNvPr id="64" name="Down Arrow 63">
            <a:extLst>
              <a:ext uri="{FF2B5EF4-FFF2-40B4-BE49-F238E27FC236}">
                <a16:creationId xmlns:a16="http://schemas.microsoft.com/office/drawing/2014/main" id="{2A7390E7-8DFD-C0A6-D9E1-C22EE94A9818}"/>
              </a:ext>
            </a:extLst>
          </p:cNvPr>
          <p:cNvSpPr>
            <a:spLocks/>
          </p:cNvSpPr>
          <p:nvPr/>
        </p:nvSpPr>
        <p:spPr>
          <a:xfrm>
            <a:off x="3835458" y="2901243"/>
            <a:ext cx="304800" cy="909212"/>
          </a:xfrm>
          <a:prstGeom prst="downArrow">
            <a:avLst>
              <a:gd name="adj1" fmla="val 34615"/>
              <a:gd name="adj2" fmla="val 80769"/>
            </a:avLst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Down Arrow 64">
            <a:extLst>
              <a:ext uri="{FF2B5EF4-FFF2-40B4-BE49-F238E27FC236}">
                <a16:creationId xmlns:a16="http://schemas.microsoft.com/office/drawing/2014/main" id="{97D01A3B-D7BD-04E3-E526-85A1C515BFF1}"/>
              </a:ext>
            </a:extLst>
          </p:cNvPr>
          <p:cNvSpPr>
            <a:spLocks/>
          </p:cNvSpPr>
          <p:nvPr/>
        </p:nvSpPr>
        <p:spPr>
          <a:xfrm rot="10800000">
            <a:off x="3835458" y="4550384"/>
            <a:ext cx="304800" cy="909212"/>
          </a:xfrm>
          <a:prstGeom prst="downArrow">
            <a:avLst>
              <a:gd name="adj1" fmla="val 34615"/>
              <a:gd name="adj2" fmla="val 80769"/>
            </a:avLst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ame 65">
            <a:extLst>
              <a:ext uri="{FF2B5EF4-FFF2-40B4-BE49-F238E27FC236}">
                <a16:creationId xmlns:a16="http://schemas.microsoft.com/office/drawing/2014/main" id="{54A8C58E-0BF1-D45F-7F64-8986A6F6D7BA}"/>
              </a:ext>
            </a:extLst>
          </p:cNvPr>
          <p:cNvSpPr>
            <a:spLocks/>
          </p:cNvSpPr>
          <p:nvPr/>
        </p:nvSpPr>
        <p:spPr>
          <a:xfrm>
            <a:off x="4789632" y="4744729"/>
            <a:ext cx="2045674" cy="561911"/>
          </a:xfrm>
          <a:prstGeom prst="frame">
            <a:avLst>
              <a:gd name="adj1" fmla="val 0"/>
            </a:avLst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Frame 66">
            <a:extLst>
              <a:ext uri="{FF2B5EF4-FFF2-40B4-BE49-F238E27FC236}">
                <a16:creationId xmlns:a16="http://schemas.microsoft.com/office/drawing/2014/main" id="{0D2C4D41-FAC5-8E90-82B9-581B5BA1D5F6}"/>
              </a:ext>
            </a:extLst>
          </p:cNvPr>
          <p:cNvSpPr>
            <a:spLocks/>
          </p:cNvSpPr>
          <p:nvPr/>
        </p:nvSpPr>
        <p:spPr>
          <a:xfrm>
            <a:off x="3331363" y="1835891"/>
            <a:ext cx="1295402" cy="931962"/>
          </a:xfrm>
          <a:prstGeom prst="frame">
            <a:avLst>
              <a:gd name="adj1" fmla="val 0"/>
            </a:avLst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8" name="Frame 67">
            <a:extLst>
              <a:ext uri="{FF2B5EF4-FFF2-40B4-BE49-F238E27FC236}">
                <a16:creationId xmlns:a16="http://schemas.microsoft.com/office/drawing/2014/main" id="{77FBD462-3625-D4E5-DBB3-348D83F91318}"/>
              </a:ext>
            </a:extLst>
          </p:cNvPr>
          <p:cNvSpPr>
            <a:spLocks/>
          </p:cNvSpPr>
          <p:nvPr/>
        </p:nvSpPr>
        <p:spPr>
          <a:xfrm>
            <a:off x="3284473" y="5532046"/>
            <a:ext cx="1342292" cy="939332"/>
          </a:xfrm>
          <a:prstGeom prst="frame">
            <a:avLst>
              <a:gd name="adj1" fmla="val 0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9" name="Down Arrow 68">
            <a:extLst>
              <a:ext uri="{FF2B5EF4-FFF2-40B4-BE49-F238E27FC236}">
                <a16:creationId xmlns:a16="http://schemas.microsoft.com/office/drawing/2014/main" id="{75BE84E3-CD3A-ED92-7C00-1DC216D065DF}"/>
              </a:ext>
            </a:extLst>
          </p:cNvPr>
          <p:cNvSpPr>
            <a:spLocks/>
          </p:cNvSpPr>
          <p:nvPr/>
        </p:nvSpPr>
        <p:spPr>
          <a:xfrm rot="10800000">
            <a:off x="3942138" y="1175954"/>
            <a:ext cx="91440" cy="578019"/>
          </a:xfrm>
          <a:prstGeom prst="downArrow">
            <a:avLst>
              <a:gd name="adj1" fmla="val 6615"/>
              <a:gd name="adj2" fmla="val 82769"/>
            </a:avLst>
          </a:prstGeom>
          <a:solidFill>
            <a:schemeClr val="accent2"/>
          </a:solidFill>
          <a:ln cap="sq">
            <a:solidFill>
              <a:srgbClr val="FF0000"/>
            </a:solidFill>
            <a:prstDash val="dash"/>
            <a:beve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AA3AE35-1C1C-137A-681E-08546E30842B}"/>
              </a:ext>
            </a:extLst>
          </p:cNvPr>
          <p:cNvSpPr txBox="1">
            <a:spLocks/>
          </p:cNvSpPr>
          <p:nvPr/>
        </p:nvSpPr>
        <p:spPr>
          <a:xfrm>
            <a:off x="2998655" y="602618"/>
            <a:ext cx="21308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latin typeface="Museo Sans 700" panose="02000000000000000000" pitchFamily="2" charset="77"/>
              </a:rPr>
              <a:t>Anything</a:t>
            </a:r>
          </a:p>
        </p:txBody>
      </p:sp>
      <p:sp>
        <p:nvSpPr>
          <p:cNvPr id="71" name="Merge 70">
            <a:extLst>
              <a:ext uri="{FF2B5EF4-FFF2-40B4-BE49-F238E27FC236}">
                <a16:creationId xmlns:a16="http://schemas.microsoft.com/office/drawing/2014/main" id="{B209CBA7-3F9D-7364-E79B-B9B10CB033FD}"/>
              </a:ext>
            </a:extLst>
          </p:cNvPr>
          <p:cNvSpPr>
            <a:spLocks/>
          </p:cNvSpPr>
          <p:nvPr/>
        </p:nvSpPr>
        <p:spPr>
          <a:xfrm rot="5158163">
            <a:off x="6875503" y="4898576"/>
            <a:ext cx="304468" cy="300565"/>
          </a:xfrm>
          <a:prstGeom prst="flowChartMerg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Arc 71">
            <a:extLst>
              <a:ext uri="{FF2B5EF4-FFF2-40B4-BE49-F238E27FC236}">
                <a16:creationId xmlns:a16="http://schemas.microsoft.com/office/drawing/2014/main" id="{2AAAD3B8-818E-BC0F-485E-969866D56106}"/>
              </a:ext>
            </a:extLst>
          </p:cNvPr>
          <p:cNvSpPr>
            <a:spLocks/>
          </p:cNvSpPr>
          <p:nvPr/>
        </p:nvSpPr>
        <p:spPr>
          <a:xfrm>
            <a:off x="3783086" y="-259800"/>
            <a:ext cx="6168078" cy="5313063"/>
          </a:xfrm>
          <a:prstGeom prst="arc">
            <a:avLst>
              <a:gd name="adj1" fmla="val 113331"/>
              <a:gd name="adj2" fmla="val 5064255"/>
            </a:avLst>
          </a:prstGeom>
          <a:ln w="76200"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163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CACA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5" grpId="0"/>
      <p:bldP spid="30" grpId="0"/>
      <p:bldP spid="51" grpId="0"/>
      <p:bldP spid="55" grpId="0"/>
      <p:bldP spid="59" grpId="0"/>
      <p:bldP spid="63" grpId="0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45</Words>
  <Application>Microsoft Macintosh PowerPoint</Application>
  <PresentationFormat>Widescreen</PresentationFormat>
  <Paragraphs>34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Museo Sans 700</vt:lpstr>
      <vt:lpstr>Museo Sans 900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Marr Miller</dc:creator>
  <cp:lastModifiedBy>J Marr Miller</cp:lastModifiedBy>
  <cp:revision>6</cp:revision>
  <dcterms:created xsi:type="dcterms:W3CDTF">2024-02-26T01:29:24Z</dcterms:created>
  <dcterms:modified xsi:type="dcterms:W3CDTF">2025-02-16T21:07:48Z</dcterms:modified>
</cp:coreProperties>
</file>