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84"/>
  </p:normalViewPr>
  <p:slideViewPr>
    <p:cSldViewPr snapToGrid="0">
      <p:cViewPr varScale="1">
        <p:scale>
          <a:sx n="80" d="100"/>
          <a:sy n="80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2D9469-1A80-4EA4-A1E5-767C8E1AB5F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F131649-8787-4D02-A6E6-572E1205985E}">
      <dgm:prSet/>
      <dgm:spPr/>
      <dgm:t>
        <a:bodyPr/>
        <a:lstStyle/>
        <a:p>
          <a:r>
            <a:rPr lang="en-US"/>
            <a:t>The Radical Change of Heart is a work of:</a:t>
          </a:r>
        </a:p>
      </dgm:t>
    </dgm:pt>
    <dgm:pt modelId="{6F4C4B53-EFB2-426B-8274-CB35367812AD}" type="parTrans" cxnId="{9BDD0EFA-BCFA-4BDB-822D-259E2557E691}">
      <dgm:prSet/>
      <dgm:spPr/>
      <dgm:t>
        <a:bodyPr/>
        <a:lstStyle/>
        <a:p>
          <a:endParaRPr lang="en-US"/>
        </a:p>
      </dgm:t>
    </dgm:pt>
    <dgm:pt modelId="{7D296096-0BC3-4379-B7DB-77FBA671A948}" type="sibTrans" cxnId="{9BDD0EFA-BCFA-4BDB-822D-259E2557E691}">
      <dgm:prSet/>
      <dgm:spPr/>
      <dgm:t>
        <a:bodyPr/>
        <a:lstStyle/>
        <a:p>
          <a:endParaRPr lang="en-US"/>
        </a:p>
      </dgm:t>
    </dgm:pt>
    <dgm:pt modelId="{A4AA96FB-1AC4-43BB-AF02-C896D73D7E82}">
      <dgm:prSet/>
      <dgm:spPr/>
      <dgm:t>
        <a:bodyPr/>
        <a:lstStyle/>
        <a:p>
          <a:r>
            <a:rPr lang="en-US"/>
            <a:t>God the Holy Spirit</a:t>
          </a:r>
        </a:p>
      </dgm:t>
    </dgm:pt>
    <dgm:pt modelId="{28927CCB-6F57-422F-B118-9B32D1733B7E}" type="parTrans" cxnId="{66B18C2D-C99A-4462-B082-4CCB2F7CB22D}">
      <dgm:prSet/>
      <dgm:spPr/>
      <dgm:t>
        <a:bodyPr/>
        <a:lstStyle/>
        <a:p>
          <a:endParaRPr lang="en-US"/>
        </a:p>
      </dgm:t>
    </dgm:pt>
    <dgm:pt modelId="{A6C4EC9E-C062-4055-AC8F-4D4FFEEBDDB2}" type="sibTrans" cxnId="{66B18C2D-C99A-4462-B082-4CCB2F7CB22D}">
      <dgm:prSet/>
      <dgm:spPr/>
      <dgm:t>
        <a:bodyPr/>
        <a:lstStyle/>
        <a:p>
          <a:endParaRPr lang="en-US"/>
        </a:p>
      </dgm:t>
    </dgm:pt>
    <dgm:pt modelId="{7532042D-28CA-4461-8E4B-435ED4A35DFF}">
      <dgm:prSet/>
      <dgm:spPr/>
      <dgm:t>
        <a:bodyPr/>
        <a:lstStyle/>
        <a:p>
          <a:r>
            <a:rPr lang="en-US"/>
            <a:t>Using the Bible</a:t>
          </a:r>
        </a:p>
      </dgm:t>
    </dgm:pt>
    <dgm:pt modelId="{561D8B36-7F89-47EC-AE04-A9D0C2DB6683}" type="parTrans" cxnId="{114CFA39-8945-4133-BDFC-78417434B5EB}">
      <dgm:prSet/>
      <dgm:spPr/>
      <dgm:t>
        <a:bodyPr/>
        <a:lstStyle/>
        <a:p>
          <a:endParaRPr lang="en-US"/>
        </a:p>
      </dgm:t>
    </dgm:pt>
    <dgm:pt modelId="{B7FF07F1-8C8C-4FD0-BE38-EA2157B01D8B}" type="sibTrans" cxnId="{114CFA39-8945-4133-BDFC-78417434B5EB}">
      <dgm:prSet/>
      <dgm:spPr/>
      <dgm:t>
        <a:bodyPr/>
        <a:lstStyle/>
        <a:p>
          <a:endParaRPr lang="en-US"/>
        </a:p>
      </dgm:t>
    </dgm:pt>
    <dgm:pt modelId="{49DE173F-2061-354B-BEF2-66138FB5C861}" type="pres">
      <dgm:prSet presAssocID="{B72D9469-1A80-4EA4-A1E5-767C8E1AB5F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D4D276-8117-1A43-AD87-10D5E217F7DD}" type="pres">
      <dgm:prSet presAssocID="{8F131649-8787-4D02-A6E6-572E1205985E}" presName="hierRoot1" presStyleCnt="0"/>
      <dgm:spPr/>
    </dgm:pt>
    <dgm:pt modelId="{E0722BB2-6206-ED41-A30A-688E238DB527}" type="pres">
      <dgm:prSet presAssocID="{8F131649-8787-4D02-A6E6-572E1205985E}" presName="composite" presStyleCnt="0"/>
      <dgm:spPr/>
    </dgm:pt>
    <dgm:pt modelId="{8BF4DFF5-253C-F445-A3E6-E3D73473A714}" type="pres">
      <dgm:prSet presAssocID="{8F131649-8787-4D02-A6E6-572E1205985E}" presName="background" presStyleLbl="node0" presStyleIdx="0" presStyleCnt="1"/>
      <dgm:spPr/>
    </dgm:pt>
    <dgm:pt modelId="{696F9BFF-E8C9-C544-AC72-FB6F1B1B0140}" type="pres">
      <dgm:prSet presAssocID="{8F131649-8787-4D02-A6E6-572E1205985E}" presName="text" presStyleLbl="fgAcc0" presStyleIdx="0" presStyleCnt="1">
        <dgm:presLayoutVars>
          <dgm:chPref val="3"/>
        </dgm:presLayoutVars>
      </dgm:prSet>
      <dgm:spPr/>
    </dgm:pt>
    <dgm:pt modelId="{42340F11-00D9-A041-A4D6-2D78CEB66A78}" type="pres">
      <dgm:prSet presAssocID="{8F131649-8787-4D02-A6E6-572E1205985E}" presName="hierChild2" presStyleCnt="0"/>
      <dgm:spPr/>
    </dgm:pt>
    <dgm:pt modelId="{167F55F9-589D-9F4F-A447-D7A328A7B899}" type="pres">
      <dgm:prSet presAssocID="{28927CCB-6F57-422F-B118-9B32D1733B7E}" presName="Name10" presStyleLbl="parChTrans1D2" presStyleIdx="0" presStyleCnt="2"/>
      <dgm:spPr/>
    </dgm:pt>
    <dgm:pt modelId="{4E97D03A-1798-AE4D-A7CA-4BBB73FC3E14}" type="pres">
      <dgm:prSet presAssocID="{A4AA96FB-1AC4-43BB-AF02-C896D73D7E82}" presName="hierRoot2" presStyleCnt="0"/>
      <dgm:spPr/>
    </dgm:pt>
    <dgm:pt modelId="{8F99C66E-E9C9-AF48-8A01-92A40F4E6F80}" type="pres">
      <dgm:prSet presAssocID="{A4AA96FB-1AC4-43BB-AF02-C896D73D7E82}" presName="composite2" presStyleCnt="0"/>
      <dgm:spPr/>
    </dgm:pt>
    <dgm:pt modelId="{807D59B6-3DAD-9244-9568-EB46EBB5B412}" type="pres">
      <dgm:prSet presAssocID="{A4AA96FB-1AC4-43BB-AF02-C896D73D7E82}" presName="background2" presStyleLbl="node2" presStyleIdx="0" presStyleCnt="2"/>
      <dgm:spPr/>
    </dgm:pt>
    <dgm:pt modelId="{94C39267-4462-F94E-8655-AFE5EC4D1D6F}" type="pres">
      <dgm:prSet presAssocID="{A4AA96FB-1AC4-43BB-AF02-C896D73D7E82}" presName="text2" presStyleLbl="fgAcc2" presStyleIdx="0" presStyleCnt="2">
        <dgm:presLayoutVars>
          <dgm:chPref val="3"/>
        </dgm:presLayoutVars>
      </dgm:prSet>
      <dgm:spPr/>
    </dgm:pt>
    <dgm:pt modelId="{793BB7EB-7950-3C4D-B708-AB805047724D}" type="pres">
      <dgm:prSet presAssocID="{A4AA96FB-1AC4-43BB-AF02-C896D73D7E82}" presName="hierChild3" presStyleCnt="0"/>
      <dgm:spPr/>
    </dgm:pt>
    <dgm:pt modelId="{41F8F8B8-2DC9-2B48-AC5E-85A8365252EA}" type="pres">
      <dgm:prSet presAssocID="{561D8B36-7F89-47EC-AE04-A9D0C2DB6683}" presName="Name10" presStyleLbl="parChTrans1D2" presStyleIdx="1" presStyleCnt="2"/>
      <dgm:spPr/>
    </dgm:pt>
    <dgm:pt modelId="{E8EA989F-8C67-9B40-A871-99565C83351B}" type="pres">
      <dgm:prSet presAssocID="{7532042D-28CA-4461-8E4B-435ED4A35DFF}" presName="hierRoot2" presStyleCnt="0"/>
      <dgm:spPr/>
    </dgm:pt>
    <dgm:pt modelId="{3B35556E-A36C-1B4C-9A72-4235C6D91920}" type="pres">
      <dgm:prSet presAssocID="{7532042D-28CA-4461-8E4B-435ED4A35DFF}" presName="composite2" presStyleCnt="0"/>
      <dgm:spPr/>
    </dgm:pt>
    <dgm:pt modelId="{B2E432D7-0377-7D49-8A74-E501A3027A16}" type="pres">
      <dgm:prSet presAssocID="{7532042D-28CA-4461-8E4B-435ED4A35DFF}" presName="background2" presStyleLbl="node2" presStyleIdx="1" presStyleCnt="2"/>
      <dgm:spPr/>
    </dgm:pt>
    <dgm:pt modelId="{79916089-D1F6-7949-96DB-74B6076662CA}" type="pres">
      <dgm:prSet presAssocID="{7532042D-28CA-4461-8E4B-435ED4A35DFF}" presName="text2" presStyleLbl="fgAcc2" presStyleIdx="1" presStyleCnt="2">
        <dgm:presLayoutVars>
          <dgm:chPref val="3"/>
        </dgm:presLayoutVars>
      </dgm:prSet>
      <dgm:spPr/>
    </dgm:pt>
    <dgm:pt modelId="{C2191776-EA45-674E-85F9-7EB0808FC127}" type="pres">
      <dgm:prSet presAssocID="{7532042D-28CA-4461-8E4B-435ED4A35DFF}" presName="hierChild3" presStyleCnt="0"/>
      <dgm:spPr/>
    </dgm:pt>
  </dgm:ptLst>
  <dgm:cxnLst>
    <dgm:cxn modelId="{C642E701-7C1C-B946-B729-DE39612C071D}" type="presOf" srcId="{7532042D-28CA-4461-8E4B-435ED4A35DFF}" destId="{79916089-D1F6-7949-96DB-74B6076662CA}" srcOrd="0" destOrd="0" presId="urn:microsoft.com/office/officeart/2005/8/layout/hierarchy1"/>
    <dgm:cxn modelId="{5E46E810-5609-FC48-8DA1-E207CA4DFE95}" type="presOf" srcId="{561D8B36-7F89-47EC-AE04-A9D0C2DB6683}" destId="{41F8F8B8-2DC9-2B48-AC5E-85A8365252EA}" srcOrd="0" destOrd="0" presId="urn:microsoft.com/office/officeart/2005/8/layout/hierarchy1"/>
    <dgm:cxn modelId="{7129931C-AC53-6445-A4B6-2E27D03AEAB5}" type="presOf" srcId="{28927CCB-6F57-422F-B118-9B32D1733B7E}" destId="{167F55F9-589D-9F4F-A447-D7A328A7B899}" srcOrd="0" destOrd="0" presId="urn:microsoft.com/office/officeart/2005/8/layout/hierarchy1"/>
    <dgm:cxn modelId="{6B48A323-7E8D-A849-BDB1-1B28B45CC20B}" type="presOf" srcId="{B72D9469-1A80-4EA4-A1E5-767C8E1AB5FD}" destId="{49DE173F-2061-354B-BEF2-66138FB5C861}" srcOrd="0" destOrd="0" presId="urn:microsoft.com/office/officeart/2005/8/layout/hierarchy1"/>
    <dgm:cxn modelId="{66B18C2D-C99A-4462-B082-4CCB2F7CB22D}" srcId="{8F131649-8787-4D02-A6E6-572E1205985E}" destId="{A4AA96FB-1AC4-43BB-AF02-C896D73D7E82}" srcOrd="0" destOrd="0" parTransId="{28927CCB-6F57-422F-B118-9B32D1733B7E}" sibTransId="{A6C4EC9E-C062-4055-AC8F-4D4FFEEBDDB2}"/>
    <dgm:cxn modelId="{114CFA39-8945-4133-BDFC-78417434B5EB}" srcId="{8F131649-8787-4D02-A6E6-572E1205985E}" destId="{7532042D-28CA-4461-8E4B-435ED4A35DFF}" srcOrd="1" destOrd="0" parTransId="{561D8B36-7F89-47EC-AE04-A9D0C2DB6683}" sibTransId="{B7FF07F1-8C8C-4FD0-BE38-EA2157B01D8B}"/>
    <dgm:cxn modelId="{7CC0C284-28D5-E640-A6E5-CFC79CA74426}" type="presOf" srcId="{8F131649-8787-4D02-A6E6-572E1205985E}" destId="{696F9BFF-E8C9-C544-AC72-FB6F1B1B0140}" srcOrd="0" destOrd="0" presId="urn:microsoft.com/office/officeart/2005/8/layout/hierarchy1"/>
    <dgm:cxn modelId="{35CB5EC9-8F3B-C542-8604-0ED73B6F6A28}" type="presOf" srcId="{A4AA96FB-1AC4-43BB-AF02-C896D73D7E82}" destId="{94C39267-4462-F94E-8655-AFE5EC4D1D6F}" srcOrd="0" destOrd="0" presId="urn:microsoft.com/office/officeart/2005/8/layout/hierarchy1"/>
    <dgm:cxn modelId="{9BDD0EFA-BCFA-4BDB-822D-259E2557E691}" srcId="{B72D9469-1A80-4EA4-A1E5-767C8E1AB5FD}" destId="{8F131649-8787-4D02-A6E6-572E1205985E}" srcOrd="0" destOrd="0" parTransId="{6F4C4B53-EFB2-426B-8274-CB35367812AD}" sibTransId="{7D296096-0BC3-4379-B7DB-77FBA671A948}"/>
    <dgm:cxn modelId="{F7A4DF30-E279-5A4B-B397-2F4BAC076013}" type="presParOf" srcId="{49DE173F-2061-354B-BEF2-66138FB5C861}" destId="{BED4D276-8117-1A43-AD87-10D5E217F7DD}" srcOrd="0" destOrd="0" presId="urn:microsoft.com/office/officeart/2005/8/layout/hierarchy1"/>
    <dgm:cxn modelId="{E76F881A-EFD3-EA4F-8E53-025000338C5E}" type="presParOf" srcId="{BED4D276-8117-1A43-AD87-10D5E217F7DD}" destId="{E0722BB2-6206-ED41-A30A-688E238DB527}" srcOrd="0" destOrd="0" presId="urn:microsoft.com/office/officeart/2005/8/layout/hierarchy1"/>
    <dgm:cxn modelId="{5A101C81-4BE3-B640-94AC-5A3AA0C16D2F}" type="presParOf" srcId="{E0722BB2-6206-ED41-A30A-688E238DB527}" destId="{8BF4DFF5-253C-F445-A3E6-E3D73473A714}" srcOrd="0" destOrd="0" presId="urn:microsoft.com/office/officeart/2005/8/layout/hierarchy1"/>
    <dgm:cxn modelId="{C820E591-0750-C640-8085-CB27B722C418}" type="presParOf" srcId="{E0722BB2-6206-ED41-A30A-688E238DB527}" destId="{696F9BFF-E8C9-C544-AC72-FB6F1B1B0140}" srcOrd="1" destOrd="0" presId="urn:microsoft.com/office/officeart/2005/8/layout/hierarchy1"/>
    <dgm:cxn modelId="{26A4BE5D-D3FD-2D44-8793-D7E8726FE22A}" type="presParOf" srcId="{BED4D276-8117-1A43-AD87-10D5E217F7DD}" destId="{42340F11-00D9-A041-A4D6-2D78CEB66A78}" srcOrd="1" destOrd="0" presId="urn:microsoft.com/office/officeart/2005/8/layout/hierarchy1"/>
    <dgm:cxn modelId="{0F69F6E9-5F6D-FB48-B7BA-902B1EA736ED}" type="presParOf" srcId="{42340F11-00D9-A041-A4D6-2D78CEB66A78}" destId="{167F55F9-589D-9F4F-A447-D7A328A7B899}" srcOrd="0" destOrd="0" presId="urn:microsoft.com/office/officeart/2005/8/layout/hierarchy1"/>
    <dgm:cxn modelId="{39A27B70-A75F-514A-A85D-DB31EE1235CA}" type="presParOf" srcId="{42340F11-00D9-A041-A4D6-2D78CEB66A78}" destId="{4E97D03A-1798-AE4D-A7CA-4BBB73FC3E14}" srcOrd="1" destOrd="0" presId="urn:microsoft.com/office/officeart/2005/8/layout/hierarchy1"/>
    <dgm:cxn modelId="{2F843394-4C35-FF45-8CAA-E5EF00FC95EC}" type="presParOf" srcId="{4E97D03A-1798-AE4D-A7CA-4BBB73FC3E14}" destId="{8F99C66E-E9C9-AF48-8A01-92A40F4E6F80}" srcOrd="0" destOrd="0" presId="urn:microsoft.com/office/officeart/2005/8/layout/hierarchy1"/>
    <dgm:cxn modelId="{C3B5B7D3-1B9B-0D4E-99E2-F2564C077E37}" type="presParOf" srcId="{8F99C66E-E9C9-AF48-8A01-92A40F4E6F80}" destId="{807D59B6-3DAD-9244-9568-EB46EBB5B412}" srcOrd="0" destOrd="0" presId="urn:microsoft.com/office/officeart/2005/8/layout/hierarchy1"/>
    <dgm:cxn modelId="{5BD9B15E-D176-C84A-AB55-D8551C847D3E}" type="presParOf" srcId="{8F99C66E-E9C9-AF48-8A01-92A40F4E6F80}" destId="{94C39267-4462-F94E-8655-AFE5EC4D1D6F}" srcOrd="1" destOrd="0" presId="urn:microsoft.com/office/officeart/2005/8/layout/hierarchy1"/>
    <dgm:cxn modelId="{A84D7081-73A4-5946-A482-2413529ADCE3}" type="presParOf" srcId="{4E97D03A-1798-AE4D-A7CA-4BBB73FC3E14}" destId="{793BB7EB-7950-3C4D-B708-AB805047724D}" srcOrd="1" destOrd="0" presId="urn:microsoft.com/office/officeart/2005/8/layout/hierarchy1"/>
    <dgm:cxn modelId="{E939B961-16A5-B641-9ABA-8D4B10E1936D}" type="presParOf" srcId="{42340F11-00D9-A041-A4D6-2D78CEB66A78}" destId="{41F8F8B8-2DC9-2B48-AC5E-85A8365252EA}" srcOrd="2" destOrd="0" presId="urn:microsoft.com/office/officeart/2005/8/layout/hierarchy1"/>
    <dgm:cxn modelId="{6DFFF51A-EC9A-6F4B-84BD-7BB14E9A7DC8}" type="presParOf" srcId="{42340F11-00D9-A041-A4D6-2D78CEB66A78}" destId="{E8EA989F-8C67-9B40-A871-99565C83351B}" srcOrd="3" destOrd="0" presId="urn:microsoft.com/office/officeart/2005/8/layout/hierarchy1"/>
    <dgm:cxn modelId="{4E7B5493-B60B-E34F-826F-A35867CAA6FC}" type="presParOf" srcId="{E8EA989F-8C67-9B40-A871-99565C83351B}" destId="{3B35556E-A36C-1B4C-9A72-4235C6D91920}" srcOrd="0" destOrd="0" presId="urn:microsoft.com/office/officeart/2005/8/layout/hierarchy1"/>
    <dgm:cxn modelId="{B9729545-17AC-0749-A3B4-E884778AC134}" type="presParOf" srcId="{3B35556E-A36C-1B4C-9A72-4235C6D91920}" destId="{B2E432D7-0377-7D49-8A74-E501A3027A16}" srcOrd="0" destOrd="0" presId="urn:microsoft.com/office/officeart/2005/8/layout/hierarchy1"/>
    <dgm:cxn modelId="{1AA74E32-B16B-4141-8A5D-0002613E423E}" type="presParOf" srcId="{3B35556E-A36C-1B4C-9A72-4235C6D91920}" destId="{79916089-D1F6-7949-96DB-74B6076662CA}" srcOrd="1" destOrd="0" presId="urn:microsoft.com/office/officeart/2005/8/layout/hierarchy1"/>
    <dgm:cxn modelId="{743B9722-AB89-214B-8346-28C217670622}" type="presParOf" srcId="{E8EA989F-8C67-9B40-A871-99565C83351B}" destId="{C2191776-EA45-674E-85F9-7EB0808FC12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8F8B8-2DC9-2B48-AC5E-85A8365252EA}">
      <dsp:nvSpPr>
        <dsp:cNvPr id="0" name=""/>
        <dsp:cNvSpPr/>
      </dsp:nvSpPr>
      <dsp:spPr>
        <a:xfrm>
          <a:off x="4971828" y="1583437"/>
          <a:ext cx="1523363" cy="724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054"/>
              </a:lnTo>
              <a:lnTo>
                <a:pt x="1523363" y="494054"/>
              </a:lnTo>
              <a:lnTo>
                <a:pt x="1523363" y="7249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F55F9-589D-9F4F-A447-D7A328A7B899}">
      <dsp:nvSpPr>
        <dsp:cNvPr id="0" name=""/>
        <dsp:cNvSpPr/>
      </dsp:nvSpPr>
      <dsp:spPr>
        <a:xfrm>
          <a:off x="3448465" y="1583437"/>
          <a:ext cx="1523363" cy="724982"/>
        </a:xfrm>
        <a:custGeom>
          <a:avLst/>
          <a:gdLst/>
          <a:ahLst/>
          <a:cxnLst/>
          <a:rect l="0" t="0" r="0" b="0"/>
          <a:pathLst>
            <a:path>
              <a:moveTo>
                <a:pt x="1523363" y="0"/>
              </a:moveTo>
              <a:lnTo>
                <a:pt x="1523363" y="494054"/>
              </a:lnTo>
              <a:lnTo>
                <a:pt x="0" y="494054"/>
              </a:lnTo>
              <a:lnTo>
                <a:pt x="0" y="7249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4DFF5-253C-F445-A3E6-E3D73473A714}">
      <dsp:nvSpPr>
        <dsp:cNvPr id="0" name=""/>
        <dsp:cNvSpPr/>
      </dsp:nvSpPr>
      <dsp:spPr>
        <a:xfrm>
          <a:off x="3725440" y="524"/>
          <a:ext cx="2492776" cy="15829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F9BFF-E8C9-C544-AC72-FB6F1B1B0140}">
      <dsp:nvSpPr>
        <dsp:cNvPr id="0" name=""/>
        <dsp:cNvSpPr/>
      </dsp:nvSpPr>
      <dsp:spPr>
        <a:xfrm>
          <a:off x="4002415" y="263651"/>
          <a:ext cx="2492776" cy="1582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The Radical Change of Heart is a work of:</a:t>
          </a:r>
        </a:p>
      </dsp:txBody>
      <dsp:txXfrm>
        <a:off x="4048777" y="310013"/>
        <a:ext cx="2400052" cy="1490188"/>
      </dsp:txXfrm>
    </dsp:sp>
    <dsp:sp modelId="{807D59B6-3DAD-9244-9568-EB46EBB5B412}">
      <dsp:nvSpPr>
        <dsp:cNvPr id="0" name=""/>
        <dsp:cNvSpPr/>
      </dsp:nvSpPr>
      <dsp:spPr>
        <a:xfrm>
          <a:off x="2202077" y="2308420"/>
          <a:ext cx="2492776" cy="15829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9267-4462-F94E-8655-AFE5EC4D1D6F}">
      <dsp:nvSpPr>
        <dsp:cNvPr id="0" name=""/>
        <dsp:cNvSpPr/>
      </dsp:nvSpPr>
      <dsp:spPr>
        <a:xfrm>
          <a:off x="2479052" y="2571546"/>
          <a:ext cx="2492776" cy="1582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God the Holy Spirit</a:t>
          </a:r>
        </a:p>
      </dsp:txBody>
      <dsp:txXfrm>
        <a:off x="2525414" y="2617908"/>
        <a:ext cx="2400052" cy="1490188"/>
      </dsp:txXfrm>
    </dsp:sp>
    <dsp:sp modelId="{B2E432D7-0377-7D49-8A74-E501A3027A16}">
      <dsp:nvSpPr>
        <dsp:cNvPr id="0" name=""/>
        <dsp:cNvSpPr/>
      </dsp:nvSpPr>
      <dsp:spPr>
        <a:xfrm>
          <a:off x="5248803" y="2308420"/>
          <a:ext cx="2492776" cy="15829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16089-D1F6-7949-96DB-74B6076662CA}">
      <dsp:nvSpPr>
        <dsp:cNvPr id="0" name=""/>
        <dsp:cNvSpPr/>
      </dsp:nvSpPr>
      <dsp:spPr>
        <a:xfrm>
          <a:off x="5525778" y="2571546"/>
          <a:ext cx="2492776" cy="1582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Using the Bible</a:t>
          </a:r>
        </a:p>
      </dsp:txBody>
      <dsp:txXfrm>
        <a:off x="5572140" y="2617908"/>
        <a:ext cx="2400052" cy="1490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9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01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2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1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9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1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4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0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6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1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sca_esv=360ab29c550ae11e&amp;sxsrf=AHTn8zosriukd-K18YAGDV2WBGNm5yDlxw:1739070167842&amp;q=far-reaching&amp;si=APYL9bt3AE6pJgWWTjOhQnnrwEtIo40RF04kdXKD_tHgLr85CqGCoRzN8zVqOTpGiWCTPD4VDlYFzrylQ-eiQWrwSIOQd_otmsEWmTRf4aauzBwZeHJGwgo%3D&amp;expnd=1&amp;sa=X&amp;ved=2ahUKEwjv0t-czbWLAxXXSDABHZWgDgsQyecJegQIPRA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E448DB1-4196-18A6-15DA-C72635C1B1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4" name="Picture 3" descr="Wavy paint art pattern">
            <a:extLst>
              <a:ext uri="{FF2B5EF4-FFF2-40B4-BE49-F238E27FC236}">
                <a16:creationId xmlns:a16="http://schemas.microsoft.com/office/drawing/2014/main" id="{80138B3A-B4B7-AC05-C7C7-FC69334E7D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004" b="156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7D064F0-6D2A-219C-C000-14ABD99ECE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06" y="0"/>
            <a:ext cx="4903694" cy="6858001"/>
          </a:xfrm>
          <a:prstGeom prst="rect">
            <a:avLst/>
          </a:prstGeom>
          <a:solidFill>
            <a:schemeClr val="bg1"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D157C5-05F3-E72C-F995-4EB324368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1" y="822960"/>
            <a:ext cx="4286054" cy="3474720"/>
          </a:xfrm>
        </p:spPr>
        <p:txBody>
          <a:bodyPr anchor="b">
            <a:noAutofit/>
          </a:bodyPr>
          <a:lstStyle/>
          <a:p>
            <a:pPr algn="l"/>
            <a:r>
              <a:rPr lang="en-US" sz="3200" i="0" dirty="0">
                <a:effectLst/>
                <a:latin typeface="Open Sans" panose="020B0606030504020204" pitchFamily="34" charset="0"/>
              </a:rPr>
              <a:t>We believe in the necessity of a radical change of heart and that this is effected through the truth, by the agency of the Holy Spirit.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A4F4E-EA45-3B00-6917-09860C1DDC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1" y="4419600"/>
            <a:ext cx="3931920" cy="1386840"/>
          </a:xfrm>
        </p:spPr>
        <p:txBody>
          <a:bodyPr anchor="t">
            <a:normAutofit/>
          </a:bodyPr>
          <a:lstStyle/>
          <a:p>
            <a:pPr algn="l"/>
            <a:r>
              <a:rPr lang="en-US" sz="3600" dirty="0"/>
              <a:t>Article #5</a:t>
            </a:r>
          </a:p>
        </p:txBody>
      </p:sp>
    </p:spTree>
    <p:extLst>
      <p:ext uri="{BB962C8B-B14F-4D97-AF65-F5344CB8AC3E}">
        <p14:creationId xmlns:p14="http://schemas.microsoft.com/office/powerpoint/2010/main" val="915207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67DA-C794-2F5B-3EAA-D1D568A7723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/>
          <a:lstStyle/>
          <a:p>
            <a:r>
              <a:rPr lang="en-US" dirty="0"/>
              <a:t>Supporting texts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C54AF-315C-72F7-9699-1F09446EE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John 3:3 “Jesus answered him, “Truly, truly, I say to you, unless one is born again he cannot see the kingdom of God.” (ESV)</a:t>
            </a:r>
          </a:p>
          <a:p>
            <a:pPr marL="0" indent="0">
              <a:buNone/>
            </a:pPr>
            <a:r>
              <a:rPr lang="en-US" sz="2800" dirty="0"/>
              <a:t>1 Peter 1:23 “since you have been born again, not of perishable seed but of imperishable, through the living and abiding word of God;” (ESV)</a:t>
            </a:r>
          </a:p>
          <a:p>
            <a:pPr marL="0" indent="0">
              <a:buNone/>
            </a:pPr>
            <a:r>
              <a:rPr lang="en-US" sz="2800" dirty="0"/>
              <a:t>Titus 3:5 “he saved us, not because of works done by us in righteousness, but according to his own mercy, by the washing of regeneration and renewal of the Holy Spirit,” (ESV)</a:t>
            </a:r>
          </a:p>
        </p:txBody>
      </p:sp>
    </p:spTree>
    <p:extLst>
      <p:ext uri="{BB962C8B-B14F-4D97-AF65-F5344CB8AC3E}">
        <p14:creationId xmlns:p14="http://schemas.microsoft.com/office/powerpoint/2010/main" val="267274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3E04-678E-BB14-24C2-6F5617FBAE2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en-US" dirty="0"/>
              <a:t>Three key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8C3B3-96A2-C85A-220E-E74E65C38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– “Radical change of heart”</a:t>
            </a:r>
          </a:p>
          <a:p>
            <a:r>
              <a:rPr lang="en-US" sz="2000" dirty="0"/>
              <a:t>“born again”</a:t>
            </a:r>
          </a:p>
          <a:p>
            <a:r>
              <a:rPr lang="en-US" dirty="0"/>
              <a:t>“</a:t>
            </a:r>
            <a:r>
              <a:rPr lang="en-US" sz="2000" dirty="0"/>
              <a:t>regeneration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HOW – “through the truth”</a:t>
            </a:r>
          </a:p>
          <a:p>
            <a:r>
              <a:rPr lang="en-US" sz="2000" dirty="0"/>
              <a:t>“the living and abiding word of God”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WHO – “Holy Spirit”</a:t>
            </a:r>
          </a:p>
        </p:txBody>
      </p:sp>
    </p:spTree>
    <p:extLst>
      <p:ext uri="{BB962C8B-B14F-4D97-AF65-F5344CB8AC3E}">
        <p14:creationId xmlns:p14="http://schemas.microsoft.com/office/powerpoint/2010/main" val="105525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5FEDB-A793-6F59-92E8-939C8E3017BC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/>
          <a:lstStyle/>
          <a:p>
            <a:r>
              <a:rPr lang="en-US" dirty="0"/>
              <a:t>Radical change of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DABCB-7137-AB81-D0C3-DF405A028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John 3:3 “Jesus answered him, “Truly, truly, I say to you, unless one is </a:t>
            </a:r>
            <a:r>
              <a:rPr lang="en-US" sz="2000" b="1" dirty="0"/>
              <a:t>born again </a:t>
            </a:r>
            <a:r>
              <a:rPr lang="en-US" sz="2000" dirty="0"/>
              <a:t>he cannot see the kingdom of God.” (ESV)</a:t>
            </a:r>
          </a:p>
          <a:p>
            <a:pPr marL="0" indent="0">
              <a:buNone/>
            </a:pPr>
            <a:r>
              <a:rPr lang="en-US" sz="2000" dirty="0"/>
              <a:t>1 Peter 1:23 “since you have been </a:t>
            </a:r>
            <a:r>
              <a:rPr lang="en-US" sz="2000" b="1" dirty="0"/>
              <a:t>born again</a:t>
            </a:r>
            <a:r>
              <a:rPr lang="en-US" sz="2000" dirty="0"/>
              <a:t>, not of perishable seed but of imperishable, through the living and abiding word of God;” (ESV)</a:t>
            </a:r>
          </a:p>
          <a:p>
            <a:pPr marL="0" indent="0">
              <a:buNone/>
            </a:pPr>
            <a:r>
              <a:rPr lang="en-US" sz="2000" dirty="0"/>
              <a:t>Titus 3:5 “he saved us, not because of works done by us in righteousness, but according to his own mercy, by the washing of </a:t>
            </a:r>
            <a:r>
              <a:rPr lang="en-US" sz="2000" b="1" dirty="0"/>
              <a:t>regeneration</a:t>
            </a:r>
            <a:r>
              <a:rPr lang="en-US" sz="2000" dirty="0"/>
              <a:t> and renewal of the Holy Spirit,” (ESV)</a:t>
            </a:r>
          </a:p>
          <a:p>
            <a:pPr marL="0" indent="0">
              <a:buNone/>
            </a:pPr>
            <a:r>
              <a:rPr lang="en-US" sz="2400" b="1" dirty="0"/>
              <a:t>Radical – </a:t>
            </a:r>
            <a:r>
              <a:rPr lang="en-US" sz="2400" dirty="0">
                <a:solidFill>
                  <a:srgbClr val="1F1F1F"/>
                </a:solidFill>
                <a:latin typeface="Roboto" panose="02000000000000000000" pitchFamily="2" charset="0"/>
              </a:rPr>
              <a:t>“</a:t>
            </a:r>
            <a:r>
              <a:rPr lang="en-US" sz="24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relating to or affecting the fundamental nature of something; </a:t>
            </a:r>
            <a:r>
              <a:rPr lang="en-US" sz="2400" b="0" i="0" u="none" strike="noStrike" dirty="0">
                <a:solidFill>
                  <a:srgbClr val="1F1F1F"/>
                </a:solidFill>
                <a:effectLst/>
                <a:latin typeface="Roboto" panose="02000000000000000000" pitchFamily="2" charset="0"/>
                <a:hlinkClick r:id="rId2"/>
              </a:rPr>
              <a:t>far-reaching</a:t>
            </a:r>
            <a:r>
              <a:rPr lang="en-US" sz="2400" b="0" i="0" dirty="0">
                <a:solidFill>
                  <a:srgbClr val="1F1F1F"/>
                </a:solidFill>
                <a:effectLst/>
                <a:latin typeface="Roboto" panose="02000000000000000000" pitchFamily="2" charset="0"/>
              </a:rPr>
              <a:t> or thorough.”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1F1F1F"/>
                </a:solidFill>
                <a:latin typeface="Roboto" panose="02000000000000000000" pitchFamily="2" charset="0"/>
              </a:rPr>
              <a:t>Christianity is an inside-out religion. It is not a “do it yourself” religion.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3443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33487-AE6A-1AF6-EE56-E939FF3FA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39"/>
            <a:ext cx="10653578" cy="1383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US" dirty="0"/>
              <a:t>“through the truth”</a:t>
            </a:r>
            <a:br>
              <a:rPr lang="en-US" dirty="0"/>
            </a:br>
            <a:r>
              <a:rPr lang="en-US" dirty="0"/>
              <a:t>“</a:t>
            </a:r>
            <a:r>
              <a:rPr lang="en-US" sz="3100" dirty="0"/>
              <a:t>by the washing of </a:t>
            </a:r>
            <a:r>
              <a:rPr lang="en-US" sz="3100" b="1" dirty="0"/>
              <a:t>regeneration</a:t>
            </a:r>
            <a:r>
              <a:rPr lang="en-US" sz="3100" dirty="0"/>
              <a:t> and renewal of the Holy Spirit,”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D8006-0973-DE51-DAA9-BDE01451E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2212258"/>
            <a:ext cx="10653579" cy="409710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1 Peter 1:23 “since you have been born again, not of perishable seed but of imperishable, </a:t>
            </a:r>
            <a:r>
              <a:rPr lang="en-US" sz="2800" b="1" dirty="0"/>
              <a:t>through the living and abiding word of God;” (ESV)</a:t>
            </a:r>
          </a:p>
          <a:p>
            <a:pPr marL="0" indent="0">
              <a:buNone/>
            </a:pPr>
            <a:r>
              <a:rPr lang="en-US" sz="3200" dirty="0"/>
              <a:t>Titus 3:5 “he saved us, not because of works done by us in righteousness, but according to his own mercy, by the washing of </a:t>
            </a:r>
            <a:r>
              <a:rPr lang="en-US" sz="3200" b="1" dirty="0"/>
              <a:t>regeneration</a:t>
            </a:r>
            <a:r>
              <a:rPr lang="en-US" sz="3200" dirty="0"/>
              <a:t> and renewal of the Holy Spirit,” (ESV)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AEDC2963-D8DC-DF68-B1B9-327670A6021D}"/>
              </a:ext>
            </a:extLst>
          </p:cNvPr>
          <p:cNvGraphicFramePr/>
          <p:nvPr/>
        </p:nvGraphicFramePr>
        <p:xfrm>
          <a:off x="575188" y="516194"/>
          <a:ext cx="10220632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6056766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8E4"/>
      </a:lt2>
      <a:accent1>
        <a:srgbClr val="EC70C6"/>
      </a:accent1>
      <a:accent2>
        <a:srgbClr val="E8517A"/>
      </a:accent2>
      <a:accent3>
        <a:srgbClr val="EC8270"/>
      </a:accent3>
      <a:accent4>
        <a:srgbClr val="E2912A"/>
      </a:accent4>
      <a:accent5>
        <a:srgbClr val="A8A650"/>
      </a:accent5>
      <a:accent6>
        <a:srgbClr val="83AF3D"/>
      </a:accent6>
      <a:hlink>
        <a:srgbClr val="568E67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423</Words>
  <Application>Microsoft Macintosh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Neue Haas Grotesk Text Pro</vt:lpstr>
      <vt:lpstr>Open Sans</vt:lpstr>
      <vt:lpstr>Roboto</vt:lpstr>
      <vt:lpstr>VanillaVTI</vt:lpstr>
      <vt:lpstr>We believe in the necessity of a radical change of heart and that this is effected through the truth, by the agency of the Holy Spirit.</vt:lpstr>
      <vt:lpstr>Supporting texts</vt:lpstr>
      <vt:lpstr>Three key ideas</vt:lpstr>
      <vt:lpstr>Radical change of heart</vt:lpstr>
      <vt:lpstr>“through the truth” “by the washing of regeneration and renewal of the Holy Spirit,”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Gregg Quiggle</dc:creator>
  <cp:lastModifiedBy>Gregg Quiggle</cp:lastModifiedBy>
  <cp:revision>2</cp:revision>
  <dcterms:created xsi:type="dcterms:W3CDTF">2025-02-02T13:53:02Z</dcterms:created>
  <dcterms:modified xsi:type="dcterms:W3CDTF">2025-02-09T03:29:38Z</dcterms:modified>
</cp:coreProperties>
</file>