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/>
    <p:restoredTop sz="94741"/>
  </p:normalViewPr>
  <p:slideViewPr>
    <p:cSldViewPr snapToGrid="0">
      <p:cViewPr varScale="1">
        <p:scale>
          <a:sx n="103" d="100"/>
          <a:sy n="103" d="100"/>
        </p:scale>
        <p:origin x="31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66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3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2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77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7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02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2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2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4/7/25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5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4/7/25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4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51" r:id="rId6"/>
    <p:sldLayoutId id="2147483746" r:id="rId7"/>
    <p:sldLayoutId id="2147483747" r:id="rId8"/>
    <p:sldLayoutId id="2147483748" r:id="rId9"/>
    <p:sldLayoutId id="2147483750" r:id="rId10"/>
    <p:sldLayoutId id="2147483749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CD763C-D057-B4CB-B9B8-54852B4F5921}"/>
              </a:ext>
            </a:extLst>
          </p:cNvPr>
          <p:cNvSpPr txBox="1"/>
          <p:nvPr/>
        </p:nvSpPr>
        <p:spPr>
          <a:xfrm>
            <a:off x="4915930" y="543697"/>
            <a:ext cx="236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Museo Sans 900" panose="02000000000000000000" pitchFamily="2" charset="77"/>
              </a:rPr>
              <a:t>3 D’s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4B7F97-D7A0-3A4A-802A-6D8B0AC5C832}"/>
              </a:ext>
            </a:extLst>
          </p:cNvPr>
          <p:cNvSpPr txBox="1"/>
          <p:nvPr/>
        </p:nvSpPr>
        <p:spPr>
          <a:xfrm>
            <a:off x="3667470" y="1940014"/>
            <a:ext cx="6386811" cy="325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latin typeface="Museo Sans 900" panose="02000000000000000000" pitchFamily="2" charset="77"/>
              </a:rPr>
              <a:t>Damnation (Guilt)</a:t>
            </a:r>
          </a:p>
          <a:p>
            <a:pPr>
              <a:lnSpc>
                <a:spcPct val="200000"/>
              </a:lnSpc>
            </a:pPr>
            <a:r>
              <a:rPr lang="en-US" sz="3600" b="1" dirty="0">
                <a:latin typeface="Museo Sans 900" panose="02000000000000000000" pitchFamily="2" charset="77"/>
              </a:rPr>
              <a:t>Depraved (Sin Nature)</a:t>
            </a:r>
          </a:p>
          <a:p>
            <a:pPr>
              <a:lnSpc>
                <a:spcPct val="200000"/>
              </a:lnSpc>
            </a:pPr>
            <a:r>
              <a:rPr lang="en-US" sz="3600" b="1" dirty="0">
                <a:latin typeface="Museo Sans 900" panose="02000000000000000000" pitchFamily="2" charset="77"/>
              </a:rPr>
              <a:t>Dead (Spiritually)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A78B65-6879-C372-1C3C-8D88549B4E60}"/>
              </a:ext>
            </a:extLst>
          </p:cNvPr>
          <p:cNvSpPr txBox="1"/>
          <p:nvPr/>
        </p:nvSpPr>
        <p:spPr>
          <a:xfrm>
            <a:off x="2493420" y="1376907"/>
            <a:ext cx="7685903" cy="382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>
                <a:latin typeface="Museo Sans 500" panose="02000000000000000000" pitchFamily="2" charset="77"/>
              </a:rPr>
              <a:t>Roman Catholic view of Baptism</a:t>
            </a:r>
          </a:p>
          <a:p>
            <a:pPr>
              <a:lnSpc>
                <a:spcPct val="200000"/>
              </a:lnSpc>
            </a:pPr>
            <a:r>
              <a:rPr lang="en-US" sz="3600" b="1" dirty="0">
                <a:solidFill>
                  <a:srgbClr val="FF0000"/>
                </a:solidFill>
                <a:highlight>
                  <a:srgbClr val="FF0000"/>
                </a:highlight>
                <a:latin typeface="Museo Sans 700" panose="02000000000000000000" pitchFamily="2" charset="77"/>
              </a:rPr>
              <a:t>    ✔️</a:t>
            </a:r>
          </a:p>
          <a:p>
            <a:pPr>
              <a:lnSpc>
                <a:spcPct val="200000"/>
              </a:lnSpc>
            </a:pPr>
            <a:endParaRPr lang="en-US" sz="3600" b="1" dirty="0">
              <a:latin typeface="Museo Sans 700" panose="02000000000000000000" pitchFamily="2" charset="77"/>
            </a:endParaRPr>
          </a:p>
          <a:p>
            <a:pPr>
              <a:lnSpc>
                <a:spcPct val="200000"/>
              </a:lnSpc>
            </a:pPr>
            <a:r>
              <a:rPr lang="en-US" sz="3600" b="1" dirty="0">
                <a:highlight>
                  <a:srgbClr val="FF0000"/>
                </a:highlight>
                <a:latin typeface="Museo Sans 700" panose="02000000000000000000" pitchFamily="2" charset="77"/>
              </a:rPr>
              <a:t>    ✔️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FC5D12-6C4C-D6AA-6DD5-6CEBC2AF5987}"/>
              </a:ext>
            </a:extLst>
          </p:cNvPr>
          <p:cNvSpPr txBox="1"/>
          <p:nvPr/>
        </p:nvSpPr>
        <p:spPr>
          <a:xfrm rot="18777903">
            <a:off x="1305009" y="4522913"/>
            <a:ext cx="2165825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highlight>
                  <a:srgbClr val="00FF00"/>
                </a:highlight>
                <a:latin typeface="Museo Sans 700" panose="02000000000000000000" pitchFamily="2" charset="77"/>
              </a:rPr>
              <a:t> Regenerates</a:t>
            </a:r>
          </a:p>
        </p:txBody>
      </p:sp>
    </p:spTree>
    <p:extLst>
      <p:ext uri="{BB962C8B-B14F-4D97-AF65-F5344CB8AC3E}">
        <p14:creationId xmlns:p14="http://schemas.microsoft.com/office/powerpoint/2010/main" val="402248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7432D-4D91-5B46-7B98-224125015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FB9889-2DAC-D884-3CAE-0157BA766A8A}"/>
              </a:ext>
            </a:extLst>
          </p:cNvPr>
          <p:cNvSpPr txBox="1"/>
          <p:nvPr/>
        </p:nvSpPr>
        <p:spPr>
          <a:xfrm>
            <a:off x="4915930" y="543697"/>
            <a:ext cx="236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Museo Sans 900" panose="02000000000000000000" pitchFamily="2" charset="77"/>
              </a:rPr>
              <a:t>3 D’s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B32F2B-BFB9-BE1B-5478-DBC8684085F3}"/>
              </a:ext>
            </a:extLst>
          </p:cNvPr>
          <p:cNvSpPr txBox="1"/>
          <p:nvPr/>
        </p:nvSpPr>
        <p:spPr>
          <a:xfrm>
            <a:off x="3667470" y="1940014"/>
            <a:ext cx="6386811" cy="325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latin typeface="Museo Sans 900" panose="02000000000000000000" pitchFamily="2" charset="77"/>
              </a:rPr>
              <a:t>Damnation (Guilt)</a:t>
            </a:r>
          </a:p>
          <a:p>
            <a:pPr>
              <a:lnSpc>
                <a:spcPct val="200000"/>
              </a:lnSpc>
            </a:pPr>
            <a:r>
              <a:rPr lang="en-US" sz="3600" b="1" dirty="0">
                <a:latin typeface="Museo Sans 900" panose="02000000000000000000" pitchFamily="2" charset="77"/>
              </a:rPr>
              <a:t>Depraved (Sin Nature)</a:t>
            </a:r>
          </a:p>
          <a:p>
            <a:pPr>
              <a:lnSpc>
                <a:spcPct val="200000"/>
              </a:lnSpc>
            </a:pPr>
            <a:r>
              <a:rPr lang="en-US" sz="3600" b="1" dirty="0">
                <a:latin typeface="Museo Sans 900" panose="02000000000000000000" pitchFamily="2" charset="77"/>
              </a:rPr>
              <a:t>Dead (Spiritually)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D0EF0B-1174-BD73-D14F-471E14894F1B}"/>
              </a:ext>
            </a:extLst>
          </p:cNvPr>
          <p:cNvSpPr txBox="1"/>
          <p:nvPr/>
        </p:nvSpPr>
        <p:spPr>
          <a:xfrm>
            <a:off x="2493420" y="1376907"/>
            <a:ext cx="7685903" cy="382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>
                <a:latin typeface="Museo Sans 500" panose="02000000000000000000" pitchFamily="2" charset="77"/>
              </a:rPr>
              <a:t>Calvin Traditional view of Baptism</a:t>
            </a:r>
          </a:p>
          <a:p>
            <a:pPr>
              <a:lnSpc>
                <a:spcPct val="200000"/>
              </a:lnSpc>
            </a:pPr>
            <a:r>
              <a:rPr lang="en-US" sz="3600" b="1" dirty="0">
                <a:solidFill>
                  <a:srgbClr val="FF0000"/>
                </a:solidFill>
                <a:highlight>
                  <a:srgbClr val="FF0000"/>
                </a:highlight>
                <a:latin typeface="Museo Sans 700" panose="02000000000000000000" pitchFamily="2" charset="77"/>
              </a:rPr>
              <a:t>    ✔️</a:t>
            </a:r>
          </a:p>
          <a:p>
            <a:pPr>
              <a:lnSpc>
                <a:spcPct val="200000"/>
              </a:lnSpc>
            </a:pPr>
            <a:endParaRPr lang="en-US" sz="3600" b="1" dirty="0">
              <a:latin typeface="Museo Sans 700" panose="02000000000000000000" pitchFamily="2" charset="77"/>
            </a:endParaRPr>
          </a:p>
          <a:p>
            <a:pPr>
              <a:lnSpc>
                <a:spcPct val="200000"/>
              </a:lnSpc>
            </a:pPr>
            <a:r>
              <a:rPr lang="en-US" sz="3600" b="1" dirty="0">
                <a:highlight>
                  <a:srgbClr val="FF0000"/>
                </a:highlight>
                <a:latin typeface="Museo Sans 700" panose="02000000000000000000" pitchFamily="2" charset="77"/>
              </a:rPr>
              <a:t>    ✔️</a:t>
            </a:r>
          </a:p>
        </p:txBody>
      </p:sp>
    </p:spTree>
    <p:extLst>
      <p:ext uri="{BB962C8B-B14F-4D97-AF65-F5344CB8AC3E}">
        <p14:creationId xmlns:p14="http://schemas.microsoft.com/office/powerpoint/2010/main" val="35109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fterglowVTI">
  <a:themeElements>
    <a:clrScheme name="Custom 7">
      <a:dk1>
        <a:sysClr val="windowText" lastClr="000000"/>
      </a:dk1>
      <a:lt1>
        <a:sysClr val="window" lastClr="FFFFFF"/>
      </a:lt1>
      <a:dk2>
        <a:srgbClr val="0A2E36"/>
      </a:dk2>
      <a:lt2>
        <a:srgbClr val="E7E6E6"/>
      </a:lt2>
      <a:accent1>
        <a:srgbClr val="188659"/>
      </a:accent1>
      <a:accent2>
        <a:srgbClr val="A3A300"/>
      </a:accent2>
      <a:accent3>
        <a:srgbClr val="00ADA8"/>
      </a:accent3>
      <a:accent4>
        <a:srgbClr val="EA0440"/>
      </a:accent4>
      <a:accent5>
        <a:srgbClr val="92278F"/>
      </a:accent5>
      <a:accent6>
        <a:srgbClr val="E15BC1"/>
      </a:accent6>
      <a:hlink>
        <a:srgbClr val="188659"/>
      </a:hlink>
      <a:folHlink>
        <a:srgbClr val="EA0440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50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Museo Sans 500</vt:lpstr>
      <vt:lpstr>Museo Sans 700</vt:lpstr>
      <vt:lpstr>Museo Sans 900</vt:lpstr>
      <vt:lpstr>Trade Gothic Next Cond</vt:lpstr>
      <vt:lpstr>Trade Gothic Next Light</vt:lpstr>
      <vt:lpstr>AfterglowVTI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Gregg Quiggle</dc:creator>
  <cp:lastModifiedBy>J Marr Miller</cp:lastModifiedBy>
  <cp:revision>7</cp:revision>
  <dcterms:created xsi:type="dcterms:W3CDTF">2025-03-23T12:32:27Z</dcterms:created>
  <dcterms:modified xsi:type="dcterms:W3CDTF">2025-04-07T14:16:43Z</dcterms:modified>
</cp:coreProperties>
</file>