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2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/>
    <p:restoredTop sz="94741"/>
  </p:normalViewPr>
  <p:slideViewPr>
    <p:cSldViewPr snapToGrid="0">
      <p:cViewPr varScale="1">
        <p:scale>
          <a:sx n="103" d="100"/>
          <a:sy n="103" d="100"/>
        </p:scale>
        <p:origin x="317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D96F2-02BD-E71F-EFBD-14FECCF2D3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7172325" cy="3152251"/>
          </a:xfrm>
        </p:spPr>
        <p:txBody>
          <a:bodyPr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E90113-E8E1-4E48-41BC-583802BFC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0137"/>
            <a:ext cx="7172325" cy="112236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C7EE5-BFF0-D779-4261-E239DB45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4/7/25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89492-34ED-FE24-4F29-E4C8F549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0C886-7F1E-7BC1-9A9E-B24C2AC2F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C74AEE6-9CA7-5247-DC34-99634247DF50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3664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F4143-3C41-D626-8F64-36A9C9F1A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914400"/>
            <a:ext cx="9962791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52C4FB-B560-A0FC-6435-952981BC9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52500" y="2285997"/>
            <a:ext cx="9962791" cy="389096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CEC4F-0A90-11E2-E43E-B9E765AFB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4/7/25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2A5B4-1D77-B0AC-49E7-CAE9556B1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96EF9-2FDA-8E87-D546-8840CEBF0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86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085AB7-38B3-7F80-0B2D-7960F56375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24513" y="1052423"/>
            <a:ext cx="1771292" cy="49170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DBDC3-E9EA-8699-B2E4-4C7784455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06414" y="1052424"/>
            <a:ext cx="7873043" cy="49170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DBEDE-3A67-6FCA-25F3-B91F7C82E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4/7/25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EFF51-4318-20EA-3A3A-8FE203B1A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D9703-5BAD-DE95-98D9-0F30E7C09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930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532FD-157B-437C-E9D5-B66E8B3B1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90A51-A7E8-7A6A-5FD0-F9B250BE4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8C8B8-F999-7D95-435D-17CE6ACC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4/7/25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27265-C89C-937F-1DA3-F377F687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EB89E-4530-3632-3485-F481DB042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2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8056A-761D-1DBC-276A-2A46D153C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1613" y="1355763"/>
            <a:ext cx="6972300" cy="2255794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904B3-6AC1-19D5-3EAE-2009A3B4C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4921820"/>
            <a:ext cx="5524500" cy="1150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2A86D-493D-5BF6-8AA6-F1231E3BA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4/7/25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CCD76-6623-164A-7BFA-207AFA057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64312-1F20-5486-62B0-A8BB8829D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703F1C9-9114-4426-6F07-F7FF9CCD5FC4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3772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CFC4C-4D16-E5A8-F934-8B158F6F2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BDE54-F935-945D-3E4F-B659695E8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2500" y="2286002"/>
            <a:ext cx="5067300" cy="38909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F3710-E06B-05DE-937A-C92E52569E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6001"/>
            <a:ext cx="5067300" cy="38909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02EFD-42D3-11C1-677E-0E478B93F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4/7/25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C2F08-0D93-B14B-6106-2925DF3E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A5DE81-F2AB-CCB9-8B68-5E4F3101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17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2D81B-4E36-1511-E9A7-8FB931B41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1004888"/>
            <a:ext cx="10287000" cy="90011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A73DE-183B-9473-20AD-2D3BFED84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1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70FB3D-60AC-DEF2-4472-31B4E076C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1" y="3048001"/>
            <a:ext cx="4886325" cy="32226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E5BDB-B29C-788F-E2FB-6C154E8FE8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3174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13FF49-3276-24CA-BC81-FA92C0A93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3174" y="3048000"/>
            <a:ext cx="4886325" cy="32226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8FA1C8-C196-9BE1-F603-3FC17EDD9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4/7/25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B79692-E142-E1D7-AD17-30C5F1365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90FCF2-7B78-2A2A-F878-58335FEA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2D0356-1ECF-682B-F87A-811BDD28B2CB}"/>
              </a:ext>
            </a:extLst>
          </p:cNvPr>
          <p:cNvCxnSpPr>
            <a:cxnSpLocks/>
          </p:cNvCxnSpPr>
          <p:nvPr/>
        </p:nvCxnSpPr>
        <p:spPr>
          <a:xfrm>
            <a:off x="1052513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906CA06-9701-E645-C0A5-594B227B288F}"/>
              </a:ext>
            </a:extLst>
          </p:cNvPr>
          <p:cNvCxnSpPr>
            <a:cxnSpLocks/>
          </p:cNvCxnSpPr>
          <p:nvPr/>
        </p:nvCxnSpPr>
        <p:spPr>
          <a:xfrm>
            <a:off x="6435725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7024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214DA-C0D4-E152-7F42-F6352C96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914400"/>
            <a:ext cx="9715500" cy="990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C2AA04-1E84-460C-F560-A228F930F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4/7/25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AB260E-3910-7D1B-5074-24F5F0AB5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020F1-A878-9B80-6B4F-7D71406B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524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7652D6-7AE9-3E3B-5C1B-2B4399B1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4/7/25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A7127E-2A63-6F45-4C40-835843630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56FB79-D9D1-5381-0019-E24F8B4DA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1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C23B5-7DA9-0E4F-DA39-4624DB8A2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69065"/>
            <a:ext cx="3266536" cy="2312979"/>
          </a:xfr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A5E77-518A-1FB9-B473-E19CADE04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4423" y="987425"/>
            <a:ext cx="5615077" cy="4873625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65344F-7D06-2406-D113-D24587835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47801"/>
            <a:ext cx="3266536" cy="23828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2BE708-BAD0-A0A6-9332-9D2179E67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4/7/25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A70050-9362-4EC4-6B73-3A38445B7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DA991-8608-CAB4-33FA-03D380D2F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21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7B837-332D-9100-E007-7DE279481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1385457"/>
            <a:ext cx="3312543" cy="2304288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DE983-0B0E-07CC-8C57-4EA529E27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24423" y="957263"/>
            <a:ext cx="5372189" cy="4962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CAB867-3FC6-5007-61B0-D9B7E5B0C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58315"/>
            <a:ext cx="3312542" cy="196147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C7E0F-BFE1-7134-163B-B777970B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4/7/25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395D0B-4F98-F3BE-FB23-22D8C5D41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B2E3D-2188-B7A9-0ECE-97814735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53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258B98-3BD5-0A20-B0E7-944EAEB2654A}"/>
              </a:ext>
            </a:extLst>
          </p:cNvPr>
          <p:cNvSpPr/>
          <p:nvPr/>
        </p:nvSpPr>
        <p:spPr>
          <a:xfrm>
            <a:off x="0" y="3510612"/>
            <a:ext cx="12192000" cy="3347388"/>
          </a:xfrm>
          <a:prstGeom prst="rect">
            <a:avLst/>
          </a:prstGeom>
          <a:gradFill>
            <a:gsLst>
              <a:gs pos="14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D404C1-E8A5-65FC-C068-21EA0397E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757238"/>
            <a:ext cx="10287000" cy="1147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CFD78-F171-BA47-AAF3-C6EB75F94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285997"/>
            <a:ext cx="10287000" cy="3890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65A77-B1AB-D608-A6C5-F0F99B691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68087" y="4756249"/>
            <a:ext cx="2476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fld id="{9D0D92BC-42A9-434B-8530-ADBF4485E407}" type="datetimeFigureOut">
              <a:rPr lang="en-US" smtClean="0"/>
              <a:pPr/>
              <a:t>4/7/25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E34E5-5E9B-7786-05B5-B93241EE2F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589519" y="1758059"/>
            <a:ext cx="2433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5CD4B-611E-32FA-419D-326099EEF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9542" y="3246437"/>
            <a:ext cx="533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941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51" r:id="rId6"/>
    <p:sldLayoutId id="2147483746" r:id="rId7"/>
    <p:sldLayoutId id="2147483747" r:id="rId8"/>
    <p:sldLayoutId id="2147483748" r:id="rId9"/>
    <p:sldLayoutId id="2147483750" r:id="rId10"/>
    <p:sldLayoutId id="2147483749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21208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9496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3210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8CD763C-D057-B4CB-B9B8-54852B4F5921}"/>
              </a:ext>
            </a:extLst>
          </p:cNvPr>
          <p:cNvSpPr txBox="1"/>
          <p:nvPr/>
        </p:nvSpPr>
        <p:spPr>
          <a:xfrm>
            <a:off x="4915930" y="543697"/>
            <a:ext cx="2360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Museo Sans 900" panose="02000000000000000000" pitchFamily="2" charset="77"/>
              </a:rPr>
              <a:t>3 D’s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4B7F97-D7A0-3A4A-802A-6D8B0AC5C832}"/>
              </a:ext>
            </a:extLst>
          </p:cNvPr>
          <p:cNvSpPr txBox="1"/>
          <p:nvPr/>
        </p:nvSpPr>
        <p:spPr>
          <a:xfrm>
            <a:off x="3667470" y="1940014"/>
            <a:ext cx="6386811" cy="3259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3600" b="1" dirty="0">
                <a:latin typeface="Museo Sans 900" panose="02000000000000000000" pitchFamily="2" charset="77"/>
              </a:rPr>
              <a:t>Damnation (Guilt)</a:t>
            </a:r>
          </a:p>
          <a:p>
            <a:pPr>
              <a:lnSpc>
                <a:spcPct val="200000"/>
              </a:lnSpc>
            </a:pPr>
            <a:r>
              <a:rPr lang="en-US" sz="3600" b="1" dirty="0">
                <a:latin typeface="Museo Sans 900" panose="02000000000000000000" pitchFamily="2" charset="77"/>
              </a:rPr>
              <a:t>Depraved (Sin Nature)</a:t>
            </a:r>
          </a:p>
          <a:p>
            <a:pPr>
              <a:lnSpc>
                <a:spcPct val="200000"/>
              </a:lnSpc>
            </a:pPr>
            <a:r>
              <a:rPr lang="en-US" sz="3600" b="1" dirty="0">
                <a:latin typeface="Museo Sans 900" panose="02000000000000000000" pitchFamily="2" charset="77"/>
              </a:rPr>
              <a:t>Dead (Spiritually)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A78B65-6879-C372-1C3C-8D88549B4E60}"/>
              </a:ext>
            </a:extLst>
          </p:cNvPr>
          <p:cNvSpPr txBox="1"/>
          <p:nvPr/>
        </p:nvSpPr>
        <p:spPr>
          <a:xfrm>
            <a:off x="2493420" y="1376907"/>
            <a:ext cx="7685903" cy="3822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u="sng" dirty="0">
                <a:latin typeface="Museo Sans 500" panose="02000000000000000000" pitchFamily="2" charset="77"/>
              </a:rPr>
              <a:t>Roman Catholic view of Baptism</a:t>
            </a:r>
          </a:p>
          <a:p>
            <a:pPr>
              <a:lnSpc>
                <a:spcPct val="200000"/>
              </a:lnSpc>
            </a:pPr>
            <a:r>
              <a:rPr lang="en-US" sz="3600" b="1" dirty="0">
                <a:solidFill>
                  <a:srgbClr val="FF0000"/>
                </a:solidFill>
                <a:highlight>
                  <a:srgbClr val="FF0000"/>
                </a:highlight>
                <a:latin typeface="Museo Sans 700" panose="02000000000000000000" pitchFamily="2" charset="77"/>
              </a:rPr>
              <a:t>    ✔️</a:t>
            </a:r>
          </a:p>
          <a:p>
            <a:pPr>
              <a:lnSpc>
                <a:spcPct val="200000"/>
              </a:lnSpc>
            </a:pPr>
            <a:endParaRPr lang="en-US" sz="3600" b="1" dirty="0">
              <a:latin typeface="Museo Sans 700" panose="02000000000000000000" pitchFamily="2" charset="77"/>
            </a:endParaRPr>
          </a:p>
          <a:p>
            <a:pPr>
              <a:lnSpc>
                <a:spcPct val="200000"/>
              </a:lnSpc>
            </a:pPr>
            <a:r>
              <a:rPr lang="en-US" sz="3600" b="1" dirty="0">
                <a:highlight>
                  <a:srgbClr val="FF0000"/>
                </a:highlight>
                <a:latin typeface="Museo Sans 700" panose="02000000000000000000" pitchFamily="2" charset="77"/>
              </a:rPr>
              <a:t>    ✔️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FC5D12-6C4C-D6AA-6DD5-6CEBC2AF5987}"/>
              </a:ext>
            </a:extLst>
          </p:cNvPr>
          <p:cNvSpPr txBox="1"/>
          <p:nvPr/>
        </p:nvSpPr>
        <p:spPr>
          <a:xfrm rot="18777903">
            <a:off x="1305009" y="4522913"/>
            <a:ext cx="2165825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highlight>
                  <a:srgbClr val="00FF00"/>
                </a:highlight>
                <a:latin typeface="Museo Sans 700" panose="02000000000000000000" pitchFamily="2" charset="77"/>
              </a:rPr>
              <a:t> Regenerates</a:t>
            </a:r>
          </a:p>
        </p:txBody>
      </p:sp>
    </p:spTree>
    <p:extLst>
      <p:ext uri="{BB962C8B-B14F-4D97-AF65-F5344CB8AC3E}">
        <p14:creationId xmlns:p14="http://schemas.microsoft.com/office/powerpoint/2010/main" val="402248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27432D-4D91-5B46-7B98-224125015B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1FB9889-2DAC-D884-3CAE-0157BA766A8A}"/>
              </a:ext>
            </a:extLst>
          </p:cNvPr>
          <p:cNvSpPr txBox="1"/>
          <p:nvPr/>
        </p:nvSpPr>
        <p:spPr>
          <a:xfrm>
            <a:off x="4915930" y="543697"/>
            <a:ext cx="2360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Museo Sans 900" panose="02000000000000000000" pitchFamily="2" charset="77"/>
              </a:rPr>
              <a:t>3 D’s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B32F2B-BFB9-BE1B-5478-DBC8684085F3}"/>
              </a:ext>
            </a:extLst>
          </p:cNvPr>
          <p:cNvSpPr txBox="1"/>
          <p:nvPr/>
        </p:nvSpPr>
        <p:spPr>
          <a:xfrm>
            <a:off x="3667470" y="1940014"/>
            <a:ext cx="6386811" cy="3259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3600" b="1" dirty="0">
                <a:latin typeface="Museo Sans 900" panose="02000000000000000000" pitchFamily="2" charset="77"/>
              </a:rPr>
              <a:t>Damnation (Guilt)</a:t>
            </a:r>
          </a:p>
          <a:p>
            <a:pPr>
              <a:lnSpc>
                <a:spcPct val="200000"/>
              </a:lnSpc>
            </a:pPr>
            <a:r>
              <a:rPr lang="en-US" sz="3600" b="1" dirty="0">
                <a:latin typeface="Museo Sans 900" panose="02000000000000000000" pitchFamily="2" charset="77"/>
              </a:rPr>
              <a:t>Depraved (Sin Nature)</a:t>
            </a:r>
          </a:p>
          <a:p>
            <a:pPr>
              <a:lnSpc>
                <a:spcPct val="200000"/>
              </a:lnSpc>
            </a:pPr>
            <a:r>
              <a:rPr lang="en-US" sz="3600" b="1" dirty="0">
                <a:latin typeface="Museo Sans 900" panose="02000000000000000000" pitchFamily="2" charset="77"/>
              </a:rPr>
              <a:t>Dead (Spiritually)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D0EF0B-1174-BD73-D14F-471E14894F1B}"/>
              </a:ext>
            </a:extLst>
          </p:cNvPr>
          <p:cNvSpPr txBox="1"/>
          <p:nvPr/>
        </p:nvSpPr>
        <p:spPr>
          <a:xfrm>
            <a:off x="2493420" y="1376907"/>
            <a:ext cx="7685903" cy="3822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u="sng" dirty="0">
                <a:latin typeface="Museo Sans 500" panose="02000000000000000000" pitchFamily="2" charset="77"/>
              </a:rPr>
              <a:t>Calvin Traditional view of Baptism</a:t>
            </a:r>
          </a:p>
          <a:p>
            <a:pPr>
              <a:lnSpc>
                <a:spcPct val="200000"/>
              </a:lnSpc>
            </a:pPr>
            <a:r>
              <a:rPr lang="en-US" sz="3600" b="1" dirty="0">
                <a:solidFill>
                  <a:srgbClr val="FF0000"/>
                </a:solidFill>
                <a:highlight>
                  <a:srgbClr val="FF0000"/>
                </a:highlight>
                <a:latin typeface="Museo Sans 700" panose="02000000000000000000" pitchFamily="2" charset="77"/>
              </a:rPr>
              <a:t>    ✔️</a:t>
            </a:r>
          </a:p>
          <a:p>
            <a:pPr>
              <a:lnSpc>
                <a:spcPct val="200000"/>
              </a:lnSpc>
            </a:pPr>
            <a:endParaRPr lang="en-US" sz="3600" b="1" dirty="0">
              <a:latin typeface="Museo Sans 700" panose="02000000000000000000" pitchFamily="2" charset="77"/>
            </a:endParaRPr>
          </a:p>
          <a:p>
            <a:pPr>
              <a:lnSpc>
                <a:spcPct val="200000"/>
              </a:lnSpc>
            </a:pPr>
            <a:r>
              <a:rPr lang="en-US" sz="3600" b="1" dirty="0">
                <a:highlight>
                  <a:srgbClr val="FF0000"/>
                </a:highlight>
                <a:latin typeface="Museo Sans 700" panose="02000000000000000000" pitchFamily="2" charset="77"/>
              </a:rPr>
              <a:t>    ✔️</a:t>
            </a:r>
          </a:p>
        </p:txBody>
      </p:sp>
    </p:spTree>
    <p:extLst>
      <p:ext uri="{BB962C8B-B14F-4D97-AF65-F5344CB8AC3E}">
        <p14:creationId xmlns:p14="http://schemas.microsoft.com/office/powerpoint/2010/main" val="351097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fterglowVTI">
  <a:themeElements>
    <a:clrScheme name="Custom 7">
      <a:dk1>
        <a:sysClr val="windowText" lastClr="000000"/>
      </a:dk1>
      <a:lt1>
        <a:sysClr val="window" lastClr="FFFFFF"/>
      </a:lt1>
      <a:dk2>
        <a:srgbClr val="0A2E36"/>
      </a:dk2>
      <a:lt2>
        <a:srgbClr val="E7E6E6"/>
      </a:lt2>
      <a:accent1>
        <a:srgbClr val="188659"/>
      </a:accent1>
      <a:accent2>
        <a:srgbClr val="A3A300"/>
      </a:accent2>
      <a:accent3>
        <a:srgbClr val="00ADA8"/>
      </a:accent3>
      <a:accent4>
        <a:srgbClr val="EA0440"/>
      </a:accent4>
      <a:accent5>
        <a:srgbClr val="92278F"/>
      </a:accent5>
      <a:accent6>
        <a:srgbClr val="E15BC1"/>
      </a:accent6>
      <a:hlink>
        <a:srgbClr val="188659"/>
      </a:hlink>
      <a:folHlink>
        <a:srgbClr val="EA0440"/>
      </a:folHlink>
    </a:clrScheme>
    <a:fontScheme name="Trade Gothic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terglowVTI" id="{804DBEB7-1920-4C72-A0CB-091339F1875F}" vid="{D4C59F5A-9ECA-4C96-BDFD-0606A75324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</TotalTime>
  <Words>50</Words>
  <Application>Microsoft Macintosh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Museo Sans 500</vt:lpstr>
      <vt:lpstr>Museo Sans 700</vt:lpstr>
      <vt:lpstr>Museo Sans 900</vt:lpstr>
      <vt:lpstr>Trade Gothic Next Cond</vt:lpstr>
      <vt:lpstr>Trade Gothic Next Light</vt:lpstr>
      <vt:lpstr>AfterglowVTI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Gregg Quiggle</dc:creator>
  <cp:lastModifiedBy>J Marr Miller</cp:lastModifiedBy>
  <cp:revision>7</cp:revision>
  <dcterms:created xsi:type="dcterms:W3CDTF">2025-03-23T12:32:27Z</dcterms:created>
  <dcterms:modified xsi:type="dcterms:W3CDTF">2025-04-07T14:16:43Z</dcterms:modified>
</cp:coreProperties>
</file>