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741"/>
  </p:normalViewPr>
  <p:slideViewPr>
    <p:cSldViewPr snapToGrid="0">
      <p:cViewPr varScale="1">
        <p:scale>
          <a:sx n="117" d="100"/>
          <a:sy n="117" d="100"/>
        </p:scale>
        <p:origin x="2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2/8/26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724990" y="-779961"/>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xfrm>
            <a:off x="838200" y="365125"/>
            <a:ext cx="10515600" cy="815975"/>
          </a:xfrm>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a:xfrm>
            <a:off x="838200" y="1282700"/>
            <a:ext cx="10515600" cy="5334000"/>
          </a:xfrm>
        </p:spPr>
        <p:txBody>
          <a:bodyPr>
            <a:normAutofit fontScale="850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1867</TotalTime>
  <Words>5580</Words>
  <Application>Microsoft Macintosh PowerPoint</Application>
  <PresentationFormat>Widescreen</PresentationFormat>
  <Paragraphs>98</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Calibri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Stephen – the first martyr </vt:lpstr>
      <vt:lpstr>Stephen’s Sermon – Acts 7 - Read</vt:lpstr>
      <vt:lpstr>PowerPoint Presentation</vt:lpstr>
      <vt:lpstr>PowerPoint Presentation</vt:lpstr>
      <vt:lpstr>Stephen’s Death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8</cp:revision>
  <dcterms:created xsi:type="dcterms:W3CDTF">2026-01-31T21:38:28Z</dcterms:created>
  <dcterms:modified xsi:type="dcterms:W3CDTF">2026-02-09T03:02:04Z</dcterms:modified>
</cp:coreProperties>
</file>